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5ED8A-21D7-4322-BD7C-343178C330ED}" type="datetimeFigureOut">
              <a:rPr lang="en-US" smtClean="0"/>
              <a:pPr/>
              <a:t>11/7/2019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8886-57F6-4427-8885-B5A3F3BCBDE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Perpetua" pitchFamily="18" charset="0"/>
              </a:rPr>
              <a:t>Assignment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>
                <a:latin typeface="Perpetua" pitchFamily="18" charset="0"/>
              </a:rPr>
              <a:t>Assessment 1	: Assignment </a:t>
            </a:r>
            <a:r>
              <a:rPr lang="en-GB">
                <a:latin typeface="Perpetua" pitchFamily="18" charset="0"/>
              </a:rPr>
              <a:t>(</a:t>
            </a:r>
            <a:r>
              <a:rPr lang="en-GB" smtClean="0">
                <a:latin typeface="Perpetua" pitchFamily="18" charset="0"/>
              </a:rPr>
              <a:t>group) </a:t>
            </a:r>
            <a:r>
              <a:rPr lang="en-GB" dirty="0" smtClean="0">
                <a:latin typeface="Perpetua" pitchFamily="18" charset="0"/>
              </a:rPr>
              <a:t>10</a:t>
            </a:r>
            <a:r>
              <a:rPr lang="en-GB" dirty="0">
                <a:latin typeface="Perpetua" pitchFamily="18" charset="0"/>
              </a:rPr>
              <a:t>%</a:t>
            </a:r>
          </a:p>
          <a:p>
            <a:pPr>
              <a:buNone/>
            </a:pPr>
            <a:r>
              <a:rPr lang="en-GB" dirty="0">
                <a:latin typeface="Perpetua" pitchFamily="18" charset="0"/>
              </a:rPr>
              <a:t>Task		: </a:t>
            </a:r>
            <a:r>
              <a:rPr lang="en-US" dirty="0">
                <a:latin typeface="Perpetua" pitchFamily="18" charset="0"/>
              </a:rPr>
              <a:t>Summarize the contributions of noteworthy quality experts to modern quality management like: (10 Points).</a:t>
            </a:r>
            <a:endParaRPr lang="en-GB" dirty="0">
              <a:latin typeface="Perpetua" pitchFamily="18" charset="0"/>
            </a:endParaRPr>
          </a:p>
          <a:p>
            <a:pPr>
              <a:buNone/>
            </a:pPr>
            <a:r>
              <a:rPr lang="en-US" dirty="0">
                <a:latin typeface="Perpetua" pitchFamily="18" charset="0"/>
              </a:rPr>
              <a:t>	A. Deming,</a:t>
            </a:r>
            <a:endParaRPr lang="en-GB" dirty="0">
              <a:latin typeface="Perpetua" pitchFamily="18" charset="0"/>
            </a:endParaRPr>
          </a:p>
          <a:p>
            <a:pPr>
              <a:buNone/>
            </a:pPr>
            <a:r>
              <a:rPr lang="en-US" dirty="0">
                <a:latin typeface="Perpetua" pitchFamily="18" charset="0"/>
              </a:rPr>
              <a:t>	B.  </a:t>
            </a:r>
            <a:r>
              <a:rPr lang="en-US" dirty="0" err="1">
                <a:latin typeface="Perpetua" pitchFamily="18" charset="0"/>
              </a:rPr>
              <a:t>Juran</a:t>
            </a:r>
            <a:r>
              <a:rPr lang="en-US" dirty="0">
                <a:latin typeface="Perpetua" pitchFamily="18" charset="0"/>
              </a:rPr>
              <a:t>, </a:t>
            </a:r>
            <a:endParaRPr lang="en-GB" dirty="0">
              <a:latin typeface="Perpetua" pitchFamily="18" charset="0"/>
            </a:endParaRPr>
          </a:p>
          <a:p>
            <a:pPr>
              <a:buNone/>
            </a:pPr>
            <a:r>
              <a:rPr lang="en-US" dirty="0">
                <a:latin typeface="Perpetua" pitchFamily="18" charset="0"/>
              </a:rPr>
              <a:t>	C. Crosby,</a:t>
            </a:r>
            <a:endParaRPr lang="en-GB" dirty="0">
              <a:latin typeface="Perpetua" pitchFamily="18" charset="0"/>
            </a:endParaRPr>
          </a:p>
          <a:p>
            <a:pPr>
              <a:buNone/>
            </a:pPr>
            <a:r>
              <a:rPr lang="en-US" dirty="0">
                <a:latin typeface="Perpetua" pitchFamily="18" charset="0"/>
              </a:rPr>
              <a:t>	D.  Ishikawa, </a:t>
            </a:r>
            <a:endParaRPr lang="en-GB" dirty="0">
              <a:latin typeface="Perpetua" pitchFamily="18" charset="0"/>
            </a:endParaRPr>
          </a:p>
          <a:p>
            <a:pPr>
              <a:buNone/>
            </a:pPr>
            <a:r>
              <a:rPr lang="en-US" dirty="0">
                <a:latin typeface="Perpetua" pitchFamily="18" charset="0"/>
              </a:rPr>
              <a:t>	E. Taguchi, and</a:t>
            </a:r>
            <a:endParaRPr lang="en-GB" dirty="0">
              <a:latin typeface="Perpetua" pitchFamily="18" charset="0"/>
            </a:endParaRPr>
          </a:p>
          <a:p>
            <a:pPr>
              <a:buNone/>
            </a:pPr>
            <a:r>
              <a:rPr lang="en-US" dirty="0">
                <a:latin typeface="Perpetua" pitchFamily="18" charset="0"/>
              </a:rPr>
              <a:t>	F.  </a:t>
            </a:r>
            <a:r>
              <a:rPr lang="en-US" dirty="0" err="1">
                <a:latin typeface="Perpetua" pitchFamily="18" charset="0"/>
              </a:rPr>
              <a:t>Feigenbaum</a:t>
            </a:r>
            <a:r>
              <a:rPr lang="en-US" dirty="0">
                <a:latin typeface="Perpetua" pitchFamily="18" charset="0"/>
              </a:rPr>
              <a:t>.</a:t>
            </a:r>
            <a:endParaRPr lang="en-GB" dirty="0">
              <a:latin typeface="Perpetua" pitchFamily="18" charset="0"/>
            </a:endParaRPr>
          </a:p>
          <a:p>
            <a:pPr>
              <a:buNone/>
            </a:pPr>
            <a:r>
              <a:rPr lang="en-GB" dirty="0" smtClean="0">
                <a:latin typeface="Perpetua" pitchFamily="18" charset="0"/>
              </a:rPr>
              <a:t>Assessment 2: Discuss the processes and practices of ISO [10%]</a:t>
            </a:r>
          </a:p>
          <a:p>
            <a:pPr>
              <a:buNone/>
            </a:pPr>
            <a:r>
              <a:rPr lang="en-GB" dirty="0" smtClean="0">
                <a:latin typeface="Perpetua" pitchFamily="18" charset="0"/>
              </a:rPr>
              <a:t>Assignment 3</a:t>
            </a:r>
            <a:r>
              <a:rPr lang="en-GB" dirty="0">
                <a:latin typeface="Perpetua" pitchFamily="18" charset="0"/>
              </a:rPr>
              <a:t>	: Project Work: </a:t>
            </a:r>
          </a:p>
          <a:p>
            <a:pPr>
              <a:buNone/>
            </a:pPr>
            <a:r>
              <a:rPr lang="en-GB" dirty="0">
                <a:latin typeface="Perpetua" pitchFamily="18" charset="0"/>
              </a:rPr>
              <a:t>Weighting		: 30%</a:t>
            </a:r>
          </a:p>
          <a:p>
            <a:pPr>
              <a:buNone/>
            </a:pPr>
            <a:r>
              <a:rPr lang="en-GB" dirty="0">
                <a:latin typeface="Perpetua" pitchFamily="18" charset="0"/>
              </a:rPr>
              <a:t>Task: 	</a:t>
            </a:r>
            <a:r>
              <a:rPr lang="en-GB" dirty="0" smtClean="0">
                <a:latin typeface="Perpetua" pitchFamily="18" charset="0"/>
              </a:rPr>
              <a:t>Project </a:t>
            </a:r>
            <a:r>
              <a:rPr lang="en-GB" dirty="0">
                <a:latin typeface="Perpetua" pitchFamily="18" charset="0"/>
              </a:rPr>
              <a:t>Quality Management Practices of Ethiopian Companies: A Case Study </a:t>
            </a:r>
            <a:r>
              <a:rPr lang="en-GB" dirty="0" smtClean="0">
                <a:latin typeface="Perpetua" pitchFamily="18" charset="0"/>
              </a:rPr>
              <a:t>with Presentation </a:t>
            </a:r>
          </a:p>
          <a:p>
            <a:pPr>
              <a:buNone/>
            </a:pPr>
            <a:r>
              <a:rPr lang="en-GB" dirty="0" smtClean="0">
                <a:latin typeface="Perpetua" pitchFamily="18" charset="0"/>
              </a:rPr>
              <a:t>Project Title Submission Date: November  26, 2019 </a:t>
            </a:r>
            <a:endParaRPr lang="en-GB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Perpetua</vt:lpstr>
      <vt:lpstr>Office Theme</vt:lpstr>
      <vt:lpstr>Assignment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rt</dc:creator>
  <cp:lastModifiedBy>Tsegaye Agede</cp:lastModifiedBy>
  <cp:revision>4</cp:revision>
  <dcterms:created xsi:type="dcterms:W3CDTF">2017-12-15T15:57:24Z</dcterms:created>
  <dcterms:modified xsi:type="dcterms:W3CDTF">2019-11-07T21:47:26Z</dcterms:modified>
</cp:coreProperties>
</file>