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258" r:id="rId4"/>
    <p:sldId id="338" r:id="rId5"/>
    <p:sldId id="339" r:id="rId6"/>
    <p:sldId id="340" r:id="rId7"/>
    <p:sldId id="341" r:id="rId8"/>
    <p:sldId id="342" r:id="rId9"/>
    <p:sldId id="377" r:id="rId10"/>
    <p:sldId id="378" r:id="rId11"/>
    <p:sldId id="379" r:id="rId12"/>
    <p:sldId id="380" r:id="rId13"/>
    <p:sldId id="384" r:id="rId14"/>
    <p:sldId id="385" r:id="rId15"/>
    <p:sldId id="386" r:id="rId16"/>
    <p:sldId id="388" r:id="rId17"/>
    <p:sldId id="387" r:id="rId18"/>
    <p:sldId id="347" r:id="rId19"/>
    <p:sldId id="348" r:id="rId20"/>
    <p:sldId id="349" r:id="rId21"/>
    <p:sldId id="371" r:id="rId22"/>
    <p:sldId id="373" r:id="rId23"/>
    <p:sldId id="392" r:id="rId24"/>
    <p:sldId id="350" r:id="rId25"/>
    <p:sldId id="351" r:id="rId26"/>
    <p:sldId id="352" r:id="rId27"/>
    <p:sldId id="353" r:id="rId28"/>
    <p:sldId id="354" r:id="rId29"/>
    <p:sldId id="393" r:id="rId30"/>
    <p:sldId id="394" r:id="rId31"/>
    <p:sldId id="395" r:id="rId32"/>
    <p:sldId id="355" r:id="rId33"/>
    <p:sldId id="356" r:id="rId34"/>
    <p:sldId id="357" r:id="rId35"/>
    <p:sldId id="358" r:id="rId36"/>
    <p:sldId id="359" r:id="rId37"/>
    <p:sldId id="360" r:id="rId38"/>
    <p:sldId id="361" r:id="rId39"/>
    <p:sldId id="396" r:id="rId40"/>
    <p:sldId id="397" r:id="rId41"/>
    <p:sldId id="325" r:id="rId42"/>
    <p:sldId id="328" r:id="rId43"/>
    <p:sldId id="330" r:id="rId44"/>
    <p:sldId id="331" r:id="rId45"/>
    <p:sldId id="333" r:id="rId46"/>
    <p:sldId id="334" r:id="rId47"/>
    <p:sldId id="335" r:id="rId48"/>
    <p:sldId id="398" r:id="rId49"/>
    <p:sldId id="399" r:id="rId50"/>
    <p:sldId id="400" r:id="rId51"/>
    <p:sldId id="401" r:id="rId52"/>
    <p:sldId id="402" r:id="rId53"/>
    <p:sldId id="403" r:id="rId54"/>
    <p:sldId id="404" r:id="rId55"/>
    <p:sldId id="390" r:id="rId56"/>
    <p:sldId id="281" r:id="rId57"/>
    <p:sldId id="310" r:id="rId58"/>
    <p:sldId id="311" r:id="rId59"/>
    <p:sldId id="312" r:id="rId60"/>
    <p:sldId id="313" r:id="rId61"/>
    <p:sldId id="297" r:id="rId62"/>
    <p:sldId id="298" r:id="rId63"/>
    <p:sldId id="299" r:id="rId64"/>
    <p:sldId id="300" r:id="rId65"/>
    <p:sldId id="301" r:id="rId66"/>
    <p:sldId id="302" r:id="rId67"/>
    <p:sldId id="303" r:id="rId68"/>
    <p:sldId id="304" r:id="rId69"/>
    <p:sldId id="305" r:id="rId70"/>
    <p:sldId id="306" r:id="rId71"/>
    <p:sldId id="307" r:id="rId72"/>
    <p:sldId id="308" r:id="rId73"/>
    <p:sldId id="369" r:id="rId74"/>
    <p:sldId id="391" r:id="rId75"/>
    <p:sldId id="405"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5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303AFC-4A39-47C1-9C2B-568783E595A4}" type="datetimeFigureOut">
              <a:rPr lang="en-US" smtClean="0"/>
              <a:pPr/>
              <a:t>10/31/2021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15CC0A-0CB3-46A7-8CDA-A18CC1FC66E7}" type="slidenum">
              <a:rPr lang="en-US" smtClean="0"/>
              <a:pPr/>
              <a:t>‹#›</a:t>
            </a:fld>
            <a:endParaRPr lang="en-US"/>
          </a:p>
        </p:txBody>
      </p:sp>
    </p:spTree>
    <p:extLst>
      <p:ext uri="{BB962C8B-B14F-4D97-AF65-F5344CB8AC3E}">
        <p14:creationId xmlns="" xmlns:p14="http://schemas.microsoft.com/office/powerpoint/2010/main" val="20154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F05B9E-44C8-4ED4-994C-1114FE46DBE6}" type="datetime1">
              <a:rPr lang="en-US" smtClean="0"/>
              <a:pPr/>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FB47F-6DAA-4C1D-B3FC-F50E2ADBC081}" type="datetime1">
              <a:rPr lang="en-US" smtClean="0"/>
              <a:pPr/>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B6203-A007-4E90-BE72-C9189E763D9F}" type="datetime1">
              <a:rPr lang="en-US" smtClean="0"/>
              <a:pPr/>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5"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pPr/>
              <a:t>‹#›</a:t>
            </a:fld>
            <a:endParaRPr lang="en-US"/>
          </a:p>
        </p:txBody>
      </p:sp>
      <p:sp>
        <p:nvSpPr>
          <p:cNvPr id="6"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8B947-9C14-410E-9E51-B5905647FBE1}" type="datetime1">
              <a:rPr lang="en-US" smtClean="0"/>
              <a:pPr/>
              <a:t>10/31/2021</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 xmlns:p14="http://schemas.microsoft.com/office/powerpoint/2010/main" val="220074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BDE01-59EE-4C36-8883-D04910F6DC25}" type="datetime1">
              <a:rPr lang="en-US" smtClean="0"/>
              <a:pPr/>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37C469-C2BB-49B4-BB4B-BE73D0783FDE}" type="datetime1">
              <a:rPr lang="en-US" smtClean="0"/>
              <a:pPr/>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514B50-E58C-410F-AD94-63079F5FC3AE}" type="datetime1">
              <a:rPr lang="en-US" smtClean="0"/>
              <a:pPr/>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B553C6-035D-45A6-B6BC-57FE077A7BC9}" type="datetime1">
              <a:rPr lang="en-US" smtClean="0"/>
              <a:pPr/>
              <a:t>10/31/2021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57DD7A-EDF4-4E15-ADD2-4E7DF7CAD4E4}" type="datetime1">
              <a:rPr lang="en-US" smtClean="0"/>
              <a:pPr/>
              <a:t>10/31/2021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EA585-2A7F-4DBB-B188-B35FB1F7E6F1}" type="datetime1">
              <a:rPr lang="en-US" smtClean="0"/>
              <a:pPr/>
              <a:t>10/31/2021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F8EDA2-C5AF-486C-B691-08B4C24440A9}" type="datetime1">
              <a:rPr lang="en-US" smtClean="0"/>
              <a:pPr/>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02F58C-ED75-4340-B7F7-337EA2D72EB8}" type="datetime1">
              <a:rPr lang="en-US" smtClean="0"/>
              <a:pPr/>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F21E3-C163-4CFD-834B-0BD8A2817D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B559A-3A0A-4976-B2CB-33FF8CA3A457}" type="datetime1">
              <a:rPr lang="en-US" smtClean="0"/>
              <a:pPr/>
              <a:t>10/31/2021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F21E3-C163-4CFD-834B-0BD8A2817D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sz="6000" b="1" dirty="0" smtClean="0">
                <a:solidFill>
                  <a:schemeClr val="bg1"/>
                </a:solidFill>
              </a:rPr>
              <a:t/>
            </a:r>
            <a:br>
              <a:rPr lang="en-US" sz="6000" b="1" dirty="0" smtClean="0">
                <a:solidFill>
                  <a:schemeClr val="bg1"/>
                </a:solidFill>
              </a:rPr>
            </a:br>
            <a:r>
              <a:rPr lang="en-US" sz="6000" b="1" dirty="0" smtClean="0">
                <a:solidFill>
                  <a:schemeClr val="bg1"/>
                </a:solidFill>
              </a:rPr>
              <a:t>CHAPTER </a:t>
            </a:r>
            <a:r>
              <a:rPr lang="en-US" sz="6000" b="1" dirty="0" smtClean="0">
                <a:solidFill>
                  <a:schemeClr val="bg1"/>
                </a:solidFill>
              </a:rPr>
              <a:t>III </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Subtitle 2"/>
          <p:cNvSpPr>
            <a:spLocks noGrp="1"/>
          </p:cNvSpPr>
          <p:nvPr>
            <p:ph type="subTitle" idx="1"/>
          </p:nvPr>
        </p:nvSpPr>
        <p:spPr>
          <a:xfrm>
            <a:off x="609600" y="3810000"/>
            <a:ext cx="7924800" cy="2133600"/>
          </a:xfrm>
        </p:spPr>
        <p:style>
          <a:lnRef idx="0">
            <a:schemeClr val="accent3"/>
          </a:lnRef>
          <a:fillRef idx="3">
            <a:schemeClr val="accent3"/>
          </a:fillRef>
          <a:effectRef idx="3">
            <a:schemeClr val="accent3"/>
          </a:effectRef>
          <a:fontRef idx="minor">
            <a:schemeClr val="lt1"/>
          </a:fontRef>
        </p:style>
        <p:txBody>
          <a:bodyPr>
            <a:noAutofit/>
          </a:bodyPr>
          <a:lstStyle/>
          <a:p>
            <a:pPr algn="l"/>
            <a:r>
              <a:rPr lang="en-US" sz="4000" b="1" dirty="0">
                <a:solidFill>
                  <a:schemeClr val="bg1"/>
                </a:solidFill>
                <a:latin typeface="+mj-lt"/>
                <a:ea typeface="+mj-ea"/>
                <a:cs typeface="+mj-cs"/>
              </a:rPr>
              <a:t>ISO STANDARDS AND PROJECT QUALITY THINKING</a:t>
            </a:r>
          </a:p>
        </p:txBody>
      </p:sp>
      <p:sp>
        <p:nvSpPr>
          <p:cNvPr id="4" name="Slide Number Placeholder 3"/>
          <p:cNvSpPr>
            <a:spLocks noGrp="1"/>
          </p:cNvSpPr>
          <p:nvPr>
            <p:ph type="sldNum" sz="quarter" idx="12"/>
          </p:nvPr>
        </p:nvSpPr>
        <p:spPr/>
        <p:txBody>
          <a:bodyPr/>
          <a:lstStyle/>
          <a:p>
            <a:fld id="{0E4F21E3-C163-4CFD-834B-0BD8A2817DB7}"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fontScale="85000" lnSpcReduction="10000"/>
          </a:bodyPr>
          <a:lstStyle/>
          <a:p>
            <a:pPr algn="just"/>
            <a:r>
              <a:rPr lang="en-US" dirty="0" smtClean="0"/>
              <a:t>ISO has a joint technical committee (JTC) with the </a:t>
            </a:r>
            <a:r>
              <a:rPr lang="en-US" b="1" dirty="0" smtClean="0"/>
              <a:t>International </a:t>
            </a:r>
            <a:r>
              <a:rPr lang="en-US" b="1" dirty="0" err="1" smtClean="0"/>
              <a:t>Electrotechnical</a:t>
            </a:r>
            <a:r>
              <a:rPr lang="en-US" b="1" dirty="0" smtClean="0"/>
              <a:t> Commission</a:t>
            </a:r>
            <a:r>
              <a:rPr lang="en-US" dirty="0" smtClean="0"/>
              <a:t> (</a:t>
            </a:r>
            <a:r>
              <a:rPr lang="en-US" b="1" dirty="0" smtClean="0"/>
              <a:t>IEC</a:t>
            </a:r>
            <a:r>
              <a:rPr lang="en-US" dirty="0" smtClean="0"/>
              <a:t>) to develop standards relating to </a:t>
            </a:r>
            <a:r>
              <a:rPr lang="en-US" b="1" dirty="0" smtClean="0"/>
              <a:t>information technology (</a:t>
            </a:r>
            <a:r>
              <a:rPr lang="en-US" dirty="0" smtClean="0"/>
              <a:t>IT). </a:t>
            </a:r>
          </a:p>
          <a:p>
            <a:pPr algn="just"/>
            <a:r>
              <a:rPr lang="en-US" dirty="0" smtClean="0"/>
              <a:t>Known as </a:t>
            </a:r>
            <a:r>
              <a:rPr lang="en-US" b="1" dirty="0" smtClean="0"/>
              <a:t>JTC1 </a:t>
            </a:r>
            <a:r>
              <a:rPr lang="en-US" dirty="0" smtClean="0"/>
              <a:t>and entitled "Information technology", it was created in 1987 and its mission is "to develop worldwide Information and Communication Technology (ICT) standards for business and consumer applications".</a:t>
            </a:r>
          </a:p>
          <a:p>
            <a:pPr algn="just"/>
            <a:r>
              <a:rPr lang="en-US" dirty="0" smtClean="0"/>
              <a:t>There was previously also a </a:t>
            </a:r>
            <a:r>
              <a:rPr lang="en-US" b="1" dirty="0" smtClean="0"/>
              <a:t>JTC 2 </a:t>
            </a:r>
            <a:r>
              <a:rPr lang="en-US" dirty="0" smtClean="0"/>
              <a:t>that was created in 2009 for a joint project to establish common terminology for "standardization in the field of energy efficiency and renewable energy sources". It was later disbanded.</a:t>
            </a:r>
          </a:p>
          <a:p>
            <a:pPr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b="1" dirty="0" smtClean="0">
                <a:solidFill>
                  <a:schemeClr val="accent1">
                    <a:lumMod val="75000"/>
                  </a:schemeClr>
                </a:solidFill>
              </a:rPr>
              <a:t>Membership</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r>
              <a:rPr lang="en-US" dirty="0" smtClean="0"/>
              <a:t>ISO </a:t>
            </a:r>
            <a:r>
              <a:rPr lang="en-US" dirty="0"/>
              <a:t>has 165 national </a:t>
            </a:r>
            <a:r>
              <a:rPr lang="en-US" dirty="0" smtClean="0"/>
              <a:t>members with the following category:</a:t>
            </a:r>
          </a:p>
          <a:p>
            <a:pPr marL="457200" indent="-457200">
              <a:buFont typeface="+mj-lt"/>
              <a:buAutoNum type="alphaLcParenR"/>
            </a:pPr>
            <a:r>
              <a:rPr lang="en-US" sz="3300" b="1" i="1" dirty="0" smtClean="0">
                <a:solidFill>
                  <a:schemeClr val="accent1">
                    <a:lumMod val="75000"/>
                  </a:schemeClr>
                </a:solidFill>
              </a:rPr>
              <a:t>Member</a:t>
            </a:r>
            <a:r>
              <a:rPr lang="en-US" b="1" i="1" dirty="0" smtClean="0">
                <a:solidFill>
                  <a:schemeClr val="accent1">
                    <a:lumMod val="75000"/>
                  </a:schemeClr>
                </a:solidFill>
              </a:rPr>
              <a:t> </a:t>
            </a:r>
            <a:r>
              <a:rPr lang="en-US" b="1" i="1" dirty="0">
                <a:solidFill>
                  <a:schemeClr val="accent1">
                    <a:lumMod val="75000"/>
                  </a:schemeClr>
                </a:solidFill>
              </a:rPr>
              <a:t>bodies</a:t>
            </a:r>
            <a:r>
              <a:rPr lang="en-US" b="1" dirty="0">
                <a:solidFill>
                  <a:schemeClr val="accent1">
                    <a:lumMod val="75000"/>
                  </a:schemeClr>
                </a:solidFill>
              </a:rPr>
              <a:t> </a:t>
            </a:r>
            <a:r>
              <a:rPr lang="en-US" dirty="0"/>
              <a:t>are national bodies considered the most representative standards body in each country. These are the only members of ISO that have voting </a:t>
            </a:r>
            <a:r>
              <a:rPr lang="en-US" dirty="0" smtClean="0"/>
              <a:t>rights.</a:t>
            </a:r>
          </a:p>
          <a:p>
            <a:pPr marL="457200" indent="-457200">
              <a:buFont typeface="+mj-lt"/>
              <a:buAutoNum type="alphaLcParenR"/>
            </a:pPr>
            <a:r>
              <a:rPr lang="en-US" b="1" i="1" dirty="0" smtClean="0">
                <a:solidFill>
                  <a:schemeClr val="accent1">
                    <a:lumMod val="75000"/>
                  </a:schemeClr>
                </a:solidFill>
              </a:rPr>
              <a:t>Correspondent </a:t>
            </a:r>
            <a:r>
              <a:rPr lang="en-US" b="1" i="1" dirty="0">
                <a:solidFill>
                  <a:schemeClr val="accent1">
                    <a:lumMod val="75000"/>
                  </a:schemeClr>
                </a:solidFill>
              </a:rPr>
              <a:t>members</a:t>
            </a:r>
            <a:r>
              <a:rPr lang="en-US" dirty="0"/>
              <a:t> are countries that do not have their own standards organization. These members are informed about the work of ISO, but do not participate in standards </a:t>
            </a:r>
            <a:r>
              <a:rPr lang="en-US" dirty="0" smtClean="0"/>
              <a:t>endorsement and no voting right.</a:t>
            </a:r>
            <a:endParaRPr lang="en-US" dirty="0"/>
          </a:p>
          <a:p>
            <a:pPr marL="457200" indent="-457200">
              <a:buFont typeface="+mj-lt"/>
              <a:buAutoNum type="alphaLcParenR"/>
            </a:pPr>
            <a:r>
              <a:rPr lang="en-US" b="1" i="1" dirty="0" smtClean="0">
                <a:solidFill>
                  <a:schemeClr val="accent1">
                    <a:lumMod val="75000"/>
                  </a:schemeClr>
                </a:solidFill>
              </a:rPr>
              <a:t>Subscriber </a:t>
            </a:r>
            <a:r>
              <a:rPr lang="en-US" b="1" i="1" dirty="0">
                <a:solidFill>
                  <a:schemeClr val="accent1">
                    <a:lumMod val="75000"/>
                  </a:schemeClr>
                </a:solidFill>
              </a:rPr>
              <a:t>members</a:t>
            </a:r>
            <a:r>
              <a:rPr lang="en-US" dirty="0"/>
              <a:t> are countries with small economies. They pay reduced membership fees, but can follow the development of standards</a:t>
            </a:r>
            <a:r>
              <a:rPr lang="en-US" dirty="0" smtClean="0"/>
              <a:t>.</a:t>
            </a: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b="1" dirty="0" smtClean="0">
                <a:solidFill>
                  <a:schemeClr val="accent1">
                    <a:lumMod val="75000"/>
                  </a:schemeClr>
                </a:solidFill>
              </a:rPr>
              <a:t>Financing</a:t>
            </a:r>
            <a:br>
              <a:rPr lang="en-US" b="1" dirty="0" smtClean="0">
                <a:solidFill>
                  <a:schemeClr val="accent1">
                    <a:lumMod val="75000"/>
                  </a:schemeClr>
                </a:solidFill>
              </a:rPr>
            </a:br>
            <a:endParaRPr lang="en-US" b="1" dirty="0">
              <a:solidFill>
                <a:schemeClr val="accent1">
                  <a:lumMod val="75000"/>
                </a:schemeClr>
              </a:solidFill>
            </a:endParaRPr>
          </a:p>
        </p:txBody>
      </p:sp>
      <p:sp>
        <p:nvSpPr>
          <p:cNvPr id="3" name="Content Placeholder 2"/>
          <p:cNvSpPr>
            <a:spLocks noGrp="1"/>
          </p:cNvSpPr>
          <p:nvPr>
            <p:ph idx="1"/>
          </p:nvPr>
        </p:nvSpPr>
        <p:spPr>
          <a:xfrm>
            <a:off x="457200" y="1143000"/>
            <a:ext cx="8229600" cy="5181600"/>
          </a:xfrm>
        </p:spPr>
        <p:txBody>
          <a:bodyPr>
            <a:normAutofit/>
          </a:bodyPr>
          <a:lstStyle/>
          <a:p>
            <a:r>
              <a:rPr lang="en-US" sz="3600" dirty="0" smtClean="0"/>
              <a:t>ISO </a:t>
            </a:r>
            <a:r>
              <a:rPr lang="en-US" sz="3600" dirty="0"/>
              <a:t>is funded by a combination </a:t>
            </a:r>
            <a:r>
              <a:rPr lang="en-US" sz="3600" dirty="0" smtClean="0"/>
              <a:t>of:</a:t>
            </a:r>
            <a:endParaRPr lang="en-US" sz="3600" dirty="0"/>
          </a:p>
          <a:p>
            <a:pPr lvl="1"/>
            <a:r>
              <a:rPr lang="en-US" sz="3200" dirty="0" smtClean="0"/>
              <a:t>Organizations </a:t>
            </a:r>
            <a:r>
              <a:rPr lang="en-US" sz="3200" dirty="0"/>
              <a:t>that manage the specific projects or loan experts to participate in the technical work</a:t>
            </a:r>
          </a:p>
          <a:p>
            <a:pPr lvl="1"/>
            <a:r>
              <a:rPr lang="en-US" sz="3200" dirty="0"/>
              <a:t>Subscriptions from member bodies, whose subscriptions are in proportion to each country's </a:t>
            </a:r>
            <a:r>
              <a:rPr lang="en-US" sz="3200" b="1" dirty="0"/>
              <a:t>gross national </a:t>
            </a:r>
            <a:r>
              <a:rPr lang="en-US" sz="3200" b="1" dirty="0" smtClean="0"/>
              <a:t>product</a:t>
            </a:r>
            <a:r>
              <a:rPr lang="en-US" sz="3200" b="1" dirty="0"/>
              <a:t> </a:t>
            </a:r>
            <a:r>
              <a:rPr lang="en-US" sz="3200" dirty="0" smtClean="0"/>
              <a:t>and </a:t>
            </a:r>
            <a:r>
              <a:rPr lang="en-US" sz="3200" dirty="0"/>
              <a:t>trade figures</a:t>
            </a:r>
          </a:p>
          <a:p>
            <a:pPr lvl="1"/>
            <a:r>
              <a:rPr lang="en-US" sz="3200" dirty="0"/>
              <a:t>Sale of standards</a:t>
            </a:r>
          </a:p>
          <a:p>
            <a:pPr marL="0" indent="0">
              <a:buNone/>
            </a:pPr>
            <a:endParaRPr lang="en-US" sz="36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
            </a:r>
            <a:br>
              <a:rPr lang="en-US" b="1" dirty="0" smtClean="0"/>
            </a:br>
            <a:r>
              <a:rPr lang="en-US" sz="3600" b="1" dirty="0" smtClean="0">
                <a:solidFill>
                  <a:schemeClr val="accent1">
                    <a:lumMod val="75000"/>
                  </a:schemeClr>
                </a:solidFill>
              </a:rPr>
              <a:t>How are ISO standards developed?</a:t>
            </a:r>
            <a:r>
              <a:rPr lang="en-US" b="1" dirty="0" smtClean="0"/>
              <a:t/>
            </a:r>
            <a:br>
              <a:rPr lang="en-US" b="1" dirty="0" smtClean="0"/>
            </a:br>
            <a:endParaRPr lang="en-US" dirty="0"/>
          </a:p>
        </p:txBody>
      </p:sp>
      <p:sp>
        <p:nvSpPr>
          <p:cNvPr id="3" name="Content Placeholder 2"/>
          <p:cNvSpPr>
            <a:spLocks noGrp="1"/>
          </p:cNvSpPr>
          <p:nvPr>
            <p:ph idx="1"/>
          </p:nvPr>
        </p:nvSpPr>
        <p:spPr>
          <a:xfrm>
            <a:off x="457200" y="1219200"/>
            <a:ext cx="8229600" cy="5181600"/>
          </a:xfrm>
        </p:spPr>
        <p:txBody>
          <a:bodyPr>
            <a:normAutofit fontScale="92500" lnSpcReduction="20000"/>
          </a:bodyPr>
          <a:lstStyle/>
          <a:p>
            <a:r>
              <a:rPr lang="en-US" dirty="0" smtClean="0"/>
              <a:t>The </a:t>
            </a:r>
            <a:r>
              <a:rPr lang="en-US" dirty="0"/>
              <a:t>International Organization for Standardization has </a:t>
            </a:r>
            <a:r>
              <a:rPr lang="en-US" dirty="0" smtClean="0"/>
              <a:t>a six stage for developing </a:t>
            </a:r>
            <a:r>
              <a:rPr lang="en-US" dirty="0"/>
              <a:t>standards. The stages include the following:</a:t>
            </a:r>
          </a:p>
          <a:p>
            <a:pPr lvl="1" algn="just">
              <a:buNone/>
            </a:pPr>
            <a:r>
              <a:rPr lang="en-US" b="1" dirty="0" smtClean="0"/>
              <a:t>1. Proposal </a:t>
            </a:r>
            <a:r>
              <a:rPr lang="en-US" b="1" dirty="0"/>
              <a:t>stage.</a:t>
            </a:r>
            <a:r>
              <a:rPr lang="en-US" dirty="0"/>
              <a:t> The first step in developing a new standard starts when </a:t>
            </a:r>
            <a:r>
              <a:rPr lang="en-US" b="1" dirty="0"/>
              <a:t>industry associations </a:t>
            </a:r>
            <a:r>
              <a:rPr lang="en-US" dirty="0"/>
              <a:t>or consumer groups make a request. The relevant ISO committee determines whether a new standard is indeed required.</a:t>
            </a:r>
          </a:p>
          <a:p>
            <a:pPr lvl="1" algn="just">
              <a:buNone/>
            </a:pPr>
            <a:r>
              <a:rPr lang="en-US" b="1" dirty="0" smtClean="0"/>
              <a:t>2. Preparatory </a:t>
            </a:r>
            <a:r>
              <a:rPr lang="en-US" b="1" dirty="0"/>
              <a:t>stage.</a:t>
            </a:r>
            <a:r>
              <a:rPr lang="en-US" dirty="0"/>
              <a:t> A working group is set up to prepare a working draft of the new standard. The working group is composed of subject matter experts and industry stakeholders; when the draft is deemed satisfactory, the working group's parent committee decides which stage occurs next.</a:t>
            </a:r>
          </a:p>
          <a:p>
            <a:pPr>
              <a:buNone/>
            </a:pP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pPr marL="0" lvl="1" indent="0">
              <a:buNone/>
            </a:pPr>
            <a:r>
              <a:rPr lang="en-US" b="1" dirty="0" smtClean="0"/>
              <a:t>3. Committee stage.</a:t>
            </a:r>
            <a:r>
              <a:rPr lang="en-US" dirty="0" smtClean="0"/>
              <a:t> This is an optional stage during which members of the parent committee review and comment on the draft standard. When the committee reaches consensus on the technical content of the draft, it can move to the next stage.</a:t>
            </a:r>
          </a:p>
          <a:p>
            <a:pPr marL="0" lvl="1" indent="0">
              <a:buNone/>
            </a:pPr>
            <a:r>
              <a:rPr lang="en-US" b="1" dirty="0" smtClean="0"/>
              <a:t>4. Enquiry stage.</a:t>
            </a:r>
            <a:r>
              <a:rPr lang="en-US" dirty="0" smtClean="0"/>
              <a:t> The draft standard at this stage is called a </a:t>
            </a:r>
            <a:r>
              <a:rPr lang="en-US" b="1" dirty="0" smtClean="0"/>
              <a:t>Draft International Standard (DIS). </a:t>
            </a:r>
            <a:r>
              <a:rPr lang="en-US" dirty="0" smtClean="0"/>
              <a:t>It is distributed to ISO members for comments and, ultimately, a vote. If the DIS is approved at this stage without any technical changes, ISO publishes it as a standard. If not, it moves to the approval stage.</a:t>
            </a:r>
          </a:p>
          <a:p>
            <a:pPr marL="0" indent="0">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pPr marL="0" lvl="1" indent="0" algn="just">
              <a:buNone/>
            </a:pPr>
            <a:r>
              <a:rPr lang="en-US" b="1" dirty="0" smtClean="0"/>
              <a:t>5.Approval stage.</a:t>
            </a:r>
            <a:r>
              <a:rPr lang="en-US" dirty="0" smtClean="0"/>
              <a:t> The draft standard is submitted as a Final Draft International Standard (FDIS) to ISO members. They vote to approve the new standard.</a:t>
            </a:r>
          </a:p>
          <a:p>
            <a:pPr marL="0" lvl="1" indent="0" algn="just">
              <a:buNone/>
            </a:pPr>
            <a:r>
              <a:rPr lang="en-US" b="1" dirty="0" smtClean="0"/>
              <a:t>6. Publication stage.</a:t>
            </a:r>
            <a:r>
              <a:rPr lang="en-US" dirty="0" smtClean="0"/>
              <a:t> If ISO members approve the new standard, the FDIS is published as an official international standard.</a:t>
            </a:r>
          </a:p>
          <a:p>
            <a:pPr algn="just"/>
            <a:r>
              <a:rPr lang="en-US" dirty="0" smtClean="0"/>
              <a:t>ISO </a:t>
            </a:r>
            <a:r>
              <a:rPr lang="en-US" dirty="0"/>
              <a:t>participating members vote on standards approvals. </a:t>
            </a:r>
            <a:endParaRPr lang="en-US" dirty="0" smtClean="0"/>
          </a:p>
          <a:p>
            <a:pPr algn="just"/>
            <a:r>
              <a:rPr lang="en-US" dirty="0" smtClean="0"/>
              <a:t>A </a:t>
            </a:r>
            <a:r>
              <a:rPr lang="en-US" dirty="0"/>
              <a:t>standard must receive affirmative votes from at least two-thirds of participating members and negative votes from no more than one fourth of participating members.</a:t>
            </a:r>
          </a:p>
          <a:p>
            <a:pPr algn="just"/>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75000"/>
                  </a:schemeClr>
                </a:solidFill>
              </a:rPr>
              <a:t>POPULAR ISO FAMILIES</a:t>
            </a:r>
            <a:endParaRPr lang="en-US" sz="4000" b="1" dirty="0">
              <a:solidFill>
                <a:schemeClr val="accent1">
                  <a:lumMod val="75000"/>
                </a:schemeClr>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solidFill>
                  <a:srgbClr val="FF0000"/>
                </a:solidFill>
                <a:latin typeface="Bookman Old Style" pitchFamily="18" charset="0"/>
              </a:rPr>
              <a:t>ISO-9001</a:t>
            </a:r>
            <a:r>
              <a:rPr lang="en-US" dirty="0" smtClean="0">
                <a:latin typeface="Bookman Old Style" pitchFamily="18" charset="0"/>
              </a:rPr>
              <a:t> ‘defines all the elements necessary for conformity throughout the whole operating cycle from design through development, production, installation and servicing.’ </a:t>
            </a:r>
          </a:p>
          <a:p>
            <a:r>
              <a:rPr lang="en-US" b="1" dirty="0" smtClean="0">
                <a:solidFill>
                  <a:srgbClr val="FF0000"/>
                </a:solidFill>
                <a:latin typeface="Bookman Old Style" pitchFamily="18" charset="0"/>
              </a:rPr>
              <a:t>ISO-9002</a:t>
            </a:r>
            <a:r>
              <a:rPr lang="en-US" dirty="0" smtClean="0">
                <a:latin typeface="Bookman Old Style" pitchFamily="18" charset="0"/>
              </a:rPr>
              <a:t> -‘module for quality assurance in production and installation and is the more common standard for manufacturers. </a:t>
            </a:r>
          </a:p>
          <a:p>
            <a:r>
              <a:rPr lang="en-US" dirty="0" smtClean="0">
                <a:latin typeface="Bookman Old Style" pitchFamily="18" charset="0"/>
              </a:rPr>
              <a:t>It applies where there is already an established design or specification that constitutes the specified product requirement.’ The module is very similar to ISO-9001 (except for design and design changes).</a:t>
            </a:r>
          </a:p>
          <a:p>
            <a:pPr>
              <a:buNone/>
            </a:pP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r>
              <a:rPr lang="en-US" dirty="0" smtClean="0"/>
              <a:t>There are many standards in the </a:t>
            </a:r>
            <a:r>
              <a:rPr lang="en-US" b="1" dirty="0" smtClean="0"/>
              <a:t>ISO 9000 family</a:t>
            </a:r>
            <a:r>
              <a:rPr lang="en-US" dirty="0" smtClean="0"/>
              <a:t>, including:</a:t>
            </a:r>
          </a:p>
          <a:p>
            <a:pPr lvl="1"/>
            <a:r>
              <a:rPr lang="en-US" b="1" dirty="0" smtClean="0">
                <a:solidFill>
                  <a:schemeClr val="accent2">
                    <a:lumMod val="75000"/>
                  </a:schemeClr>
                </a:solidFill>
              </a:rPr>
              <a:t>ISO 9001:2008 </a:t>
            </a:r>
            <a:r>
              <a:rPr lang="en-US" dirty="0" smtClean="0"/>
              <a:t>- </a:t>
            </a:r>
            <a:r>
              <a:rPr lang="en-US" b="1" dirty="0" smtClean="0"/>
              <a:t>sets out the requirements of a quality management system</a:t>
            </a:r>
          </a:p>
          <a:p>
            <a:pPr lvl="1"/>
            <a:r>
              <a:rPr lang="en-US" b="1" dirty="0" smtClean="0">
                <a:solidFill>
                  <a:schemeClr val="accent2">
                    <a:lumMod val="75000"/>
                  </a:schemeClr>
                </a:solidFill>
              </a:rPr>
              <a:t>ISO 9000:2005 - </a:t>
            </a:r>
            <a:r>
              <a:rPr lang="en-US" b="1" dirty="0" smtClean="0"/>
              <a:t>covers the basic concepts and language</a:t>
            </a:r>
          </a:p>
          <a:p>
            <a:pPr lvl="1"/>
            <a:r>
              <a:rPr lang="en-US" b="1" dirty="0" smtClean="0">
                <a:solidFill>
                  <a:schemeClr val="accent2">
                    <a:lumMod val="75000"/>
                  </a:schemeClr>
                </a:solidFill>
              </a:rPr>
              <a:t>ISO 9004:2009 - </a:t>
            </a:r>
            <a:r>
              <a:rPr lang="en-US" b="1" dirty="0" smtClean="0"/>
              <a:t>focuses on how to make a quality management system more efficient and effective</a:t>
            </a:r>
          </a:p>
          <a:p>
            <a:pPr>
              <a:buNone/>
            </a:pP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r>
              <a:rPr lang="en-US" sz="2200" b="1" dirty="0" smtClean="0">
                <a:solidFill>
                  <a:srgbClr val="FF0000"/>
                </a:solidFill>
                <a:latin typeface="Bookman Old Style" pitchFamily="18" charset="0"/>
              </a:rPr>
              <a:t>ISO-9003-</a:t>
            </a:r>
            <a:r>
              <a:rPr lang="en-US" sz="2200" dirty="0" smtClean="0">
                <a:latin typeface="Bookman Old Style" pitchFamily="18" charset="0"/>
              </a:rPr>
              <a:t> </a:t>
            </a:r>
            <a:r>
              <a:rPr lang="en-US" sz="2200" dirty="0">
                <a:latin typeface="Bookman Old Style" pitchFamily="18" charset="0"/>
              </a:rPr>
              <a:t>‘applies to firms in a contractual situation that wish to </a:t>
            </a:r>
            <a:r>
              <a:rPr lang="en-US" sz="2200" dirty="0" smtClean="0">
                <a:latin typeface="Bookman Old Style" pitchFamily="18" charset="0"/>
              </a:rPr>
              <a:t>demonstrate capabilities </a:t>
            </a:r>
            <a:r>
              <a:rPr lang="en-US" sz="2200" dirty="0">
                <a:latin typeface="Bookman Old Style" pitchFamily="18" charset="0"/>
              </a:rPr>
              <a:t>for inspecting and testing products. It covers document </a:t>
            </a:r>
            <a:r>
              <a:rPr lang="en-US" sz="2200" dirty="0" smtClean="0">
                <a:latin typeface="Bookman Old Style" pitchFamily="18" charset="0"/>
              </a:rPr>
              <a:t>control, product </a:t>
            </a:r>
            <a:r>
              <a:rPr lang="en-US" sz="2200" dirty="0">
                <a:latin typeface="Bookman Old Style" pitchFamily="18" charset="0"/>
              </a:rPr>
              <a:t>identification and marking, control of products that do not </a:t>
            </a:r>
            <a:r>
              <a:rPr lang="en-US" sz="2200" dirty="0" smtClean="0">
                <a:latin typeface="Bookman Old Style" pitchFamily="18" charset="0"/>
              </a:rPr>
              <a:t>pass specified </a:t>
            </a:r>
            <a:r>
              <a:rPr lang="en-US" sz="2200" dirty="0">
                <a:latin typeface="Bookman Old Style" pitchFamily="18" charset="0"/>
              </a:rPr>
              <a:t>tests, handling and storage systems, control of measuring and </a:t>
            </a:r>
            <a:r>
              <a:rPr lang="en-US" sz="2200" dirty="0" smtClean="0">
                <a:latin typeface="Bookman Old Style" pitchFamily="18" charset="0"/>
              </a:rPr>
              <a:t>test equipment</a:t>
            </a:r>
            <a:r>
              <a:rPr lang="en-US" sz="2200" dirty="0">
                <a:latin typeface="Bookman Old Style" pitchFamily="18" charset="0"/>
              </a:rPr>
              <a:t>, statistical techniques and training</a:t>
            </a:r>
            <a:r>
              <a:rPr lang="en-US" sz="2200" dirty="0" smtClean="0">
                <a:latin typeface="Bookman Old Style" pitchFamily="18" charset="0"/>
              </a:rPr>
              <a:t>’.</a:t>
            </a:r>
          </a:p>
          <a:p>
            <a:r>
              <a:rPr lang="en-US" sz="2200" b="1" dirty="0">
                <a:solidFill>
                  <a:srgbClr val="FF0000"/>
                </a:solidFill>
                <a:latin typeface="Bookman Old Style" pitchFamily="18" charset="0"/>
              </a:rPr>
              <a:t>ISO-9004 </a:t>
            </a:r>
            <a:r>
              <a:rPr lang="en-US" sz="2200" dirty="0">
                <a:latin typeface="Bookman Old Style" pitchFamily="18" charset="0"/>
              </a:rPr>
              <a:t>‘guideline for the application of standards in quality management </a:t>
            </a:r>
            <a:r>
              <a:rPr lang="en-US" sz="2200" dirty="0" smtClean="0">
                <a:latin typeface="Bookman Old Style" pitchFamily="18" charset="0"/>
              </a:rPr>
              <a:t>and quality </a:t>
            </a:r>
            <a:r>
              <a:rPr lang="en-US" sz="2200" dirty="0">
                <a:latin typeface="Bookman Old Style" pitchFamily="18" charset="0"/>
              </a:rPr>
              <a:t>systems’</a:t>
            </a:r>
          </a:p>
          <a:p>
            <a:r>
              <a:rPr lang="en-US" sz="2200" b="1" dirty="0" smtClean="0">
                <a:solidFill>
                  <a:srgbClr val="FF0000"/>
                </a:solidFill>
                <a:latin typeface="Bookman Old Style" pitchFamily="18" charset="0"/>
              </a:rPr>
              <a:t>ISO-8402 </a:t>
            </a:r>
            <a:r>
              <a:rPr lang="en-US" sz="2200" dirty="0">
                <a:latin typeface="Bookman Old Style" pitchFamily="18" charset="0"/>
              </a:rPr>
              <a:t>‘the ‘pre-9000’ module, which includes the vocabulary of </a:t>
            </a:r>
            <a:r>
              <a:rPr lang="en-US" sz="2200" dirty="0" smtClean="0">
                <a:latin typeface="Bookman Old Style" pitchFamily="18" charset="0"/>
              </a:rPr>
              <a:t>quality management </a:t>
            </a:r>
            <a:r>
              <a:rPr lang="en-US" sz="2200" dirty="0">
                <a:latin typeface="Bookman Old Style" pitchFamily="18" charset="0"/>
              </a:rPr>
              <a:t>and quality assurance.’</a:t>
            </a:r>
          </a:p>
          <a:p>
            <a:r>
              <a:rPr lang="en-US" sz="2200" b="1" dirty="0" smtClean="0">
                <a:solidFill>
                  <a:srgbClr val="FF0000"/>
                </a:solidFill>
                <a:latin typeface="Bookman Old Style" pitchFamily="18" charset="0"/>
              </a:rPr>
              <a:t>ISO-10012 </a:t>
            </a:r>
            <a:r>
              <a:rPr lang="en-US" sz="2200" dirty="0" smtClean="0">
                <a:latin typeface="Bookman Old Style" pitchFamily="18" charset="0"/>
              </a:rPr>
              <a:t>-Guidelines </a:t>
            </a:r>
            <a:r>
              <a:rPr lang="en-US" sz="2200" dirty="0">
                <a:latin typeface="Bookman Old Style" pitchFamily="18" charset="0"/>
              </a:rPr>
              <a:t>for auditing</a:t>
            </a:r>
          </a:p>
          <a:p>
            <a:r>
              <a:rPr lang="en-US" sz="2200" b="1" dirty="0" smtClean="0">
                <a:solidFill>
                  <a:srgbClr val="FF0000"/>
                </a:solidFill>
                <a:latin typeface="Bookman Old Style" pitchFamily="18" charset="0"/>
              </a:rPr>
              <a:t>ISO-10012- </a:t>
            </a:r>
            <a:r>
              <a:rPr lang="en-US" sz="2200" dirty="0">
                <a:latin typeface="Bookman Old Style" pitchFamily="18" charset="0"/>
              </a:rPr>
              <a:t>Quality assurance requirements for measuring instruments.</a:t>
            </a:r>
          </a:p>
        </p:txBody>
      </p:sp>
    </p:spTree>
    <p:extLst>
      <p:ext uri="{BB962C8B-B14F-4D97-AF65-F5344CB8AC3E}">
        <p14:creationId xmlns="" xmlns:p14="http://schemas.microsoft.com/office/powerpoint/2010/main" val="3133905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b="1" dirty="0">
                <a:solidFill>
                  <a:srgbClr val="FF0000"/>
                </a:solidFill>
                <a:latin typeface="Bookman Old Style" pitchFamily="18" charset="0"/>
              </a:rPr>
              <a:t>ISO3534</a:t>
            </a:r>
            <a:r>
              <a:rPr lang="en-US" dirty="0">
                <a:latin typeface="Bookman Old Style" pitchFamily="18" charset="0"/>
              </a:rPr>
              <a:t>: Statistics – Vocabulary and Symbols, and the</a:t>
            </a:r>
          </a:p>
          <a:p>
            <a:r>
              <a:rPr lang="en-US" b="1" dirty="0" smtClean="0">
                <a:solidFill>
                  <a:srgbClr val="FF0000"/>
                </a:solidFill>
                <a:latin typeface="Bookman Old Style" pitchFamily="18" charset="0"/>
              </a:rPr>
              <a:t>ISO14000</a:t>
            </a:r>
            <a:r>
              <a:rPr lang="en-US" dirty="0" smtClean="0">
                <a:latin typeface="Bookman Old Style" pitchFamily="18" charset="0"/>
              </a:rPr>
              <a:t>- </a:t>
            </a:r>
            <a:r>
              <a:rPr lang="en-US" dirty="0">
                <a:latin typeface="Bookman Old Style" pitchFamily="18" charset="0"/>
              </a:rPr>
              <a:t>series (environmental issues). First published in 1996</a:t>
            </a:r>
            <a:r>
              <a:rPr lang="en-US" dirty="0" smtClean="0">
                <a:latin typeface="Bookman Old Style" pitchFamily="18" charset="0"/>
              </a:rPr>
              <a:t>.</a:t>
            </a:r>
            <a:r>
              <a:rPr lang="en-US" dirty="0">
                <a:latin typeface="Bookman Old Style" pitchFamily="18" charset="0"/>
              </a:rPr>
              <a:t> Lately, there has been a new emphasis on environmental issues. The ISO standards are in </a:t>
            </a:r>
            <a:r>
              <a:rPr lang="en-US" dirty="0" smtClean="0">
                <a:latin typeface="Bookman Old Style" pitchFamily="18" charset="0"/>
              </a:rPr>
              <a:t>the 14000 </a:t>
            </a:r>
            <a:r>
              <a:rPr lang="en-US" dirty="0">
                <a:latin typeface="Bookman Old Style" pitchFamily="18" charset="0"/>
              </a:rPr>
              <a:t>range. The </a:t>
            </a:r>
            <a:r>
              <a:rPr lang="en-US" b="1" dirty="0">
                <a:solidFill>
                  <a:srgbClr val="FF0000"/>
                </a:solidFill>
                <a:latin typeface="Bookman Old Style" pitchFamily="18" charset="0"/>
              </a:rPr>
              <a:t>ISO 14001 </a:t>
            </a:r>
            <a:r>
              <a:rPr lang="en-US" dirty="0">
                <a:latin typeface="Bookman Old Style" pitchFamily="18" charset="0"/>
              </a:rPr>
              <a:t>EMS (Environmental Management System) has now </a:t>
            </a:r>
            <a:r>
              <a:rPr lang="en-US" dirty="0" smtClean="0">
                <a:latin typeface="Bookman Old Style" pitchFamily="18" charset="0"/>
              </a:rPr>
              <a:t>been completed</a:t>
            </a:r>
            <a:r>
              <a:rPr lang="en-US" dirty="0">
                <a:latin typeface="Bookman Old Style" pitchFamily="18" charset="0"/>
              </a:rPr>
              <a:t>. The remaining ones are in various stages of development.</a:t>
            </a:r>
          </a:p>
        </p:txBody>
      </p:sp>
    </p:spTree>
    <p:extLst>
      <p:ext uri="{BB962C8B-B14F-4D97-AF65-F5344CB8AC3E}">
        <p14:creationId xmlns="" xmlns:p14="http://schemas.microsoft.com/office/powerpoint/2010/main" val="839630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Chapter Objectives</a:t>
            </a:r>
            <a:endParaRPr lang="en-US" b="1" dirty="0">
              <a:solidFill>
                <a:schemeClr val="accent1">
                  <a:lumMod val="75000"/>
                </a:schemeClr>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sz="3600" dirty="0" smtClean="0"/>
              <a:t>After completing the chapter the students will be able to:</a:t>
            </a:r>
          </a:p>
          <a:p>
            <a:pPr lvl="1"/>
            <a:r>
              <a:rPr lang="en-US" sz="3200" dirty="0" smtClean="0"/>
              <a:t>International </a:t>
            </a:r>
            <a:r>
              <a:rPr lang="en-US" sz="3200" dirty="0"/>
              <a:t>standards in project management</a:t>
            </a:r>
          </a:p>
          <a:p>
            <a:pPr lvl="1"/>
            <a:r>
              <a:rPr lang="en-US" sz="3200" dirty="0" smtClean="0"/>
              <a:t>National </a:t>
            </a:r>
            <a:r>
              <a:rPr lang="en-US" sz="3200" dirty="0"/>
              <a:t>Standards in project management</a:t>
            </a:r>
          </a:p>
          <a:p>
            <a:pPr lvl="1"/>
            <a:r>
              <a:rPr lang="en-US" sz="3200" dirty="0" smtClean="0"/>
              <a:t>Professional </a:t>
            </a:r>
            <a:r>
              <a:rPr lang="en-US" sz="3200" dirty="0"/>
              <a:t>Standards in project management</a:t>
            </a:r>
          </a:p>
        </p:txBody>
      </p:sp>
      <p:sp>
        <p:nvSpPr>
          <p:cNvPr id="4" name="Slide Number Placeholder 3"/>
          <p:cNvSpPr>
            <a:spLocks noGrp="1"/>
          </p:cNvSpPr>
          <p:nvPr>
            <p:ph type="sldNum" sz="quarter" idx="12"/>
          </p:nvPr>
        </p:nvSpPr>
        <p:spPr/>
        <p:txBody>
          <a:bodyPr/>
          <a:lstStyle/>
          <a:p>
            <a:fld id="{0E4F21E3-C163-4CFD-834B-0BD8A2817DB7}"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en-US" b="1" dirty="0">
                <a:solidFill>
                  <a:srgbClr val="FF0000"/>
                </a:solidFill>
                <a:latin typeface="Bookman Old Style" pitchFamily="18" charset="0"/>
              </a:rPr>
              <a:t>ISO </a:t>
            </a:r>
            <a:r>
              <a:rPr lang="en-US" b="1" dirty="0" smtClean="0">
                <a:solidFill>
                  <a:srgbClr val="FF0000"/>
                </a:solidFill>
                <a:latin typeface="Bookman Old Style" pitchFamily="18" charset="0"/>
              </a:rPr>
              <a:t>14004- </a:t>
            </a:r>
            <a:r>
              <a:rPr lang="en-US" dirty="0">
                <a:latin typeface="Bookman Old Style" pitchFamily="18" charset="0"/>
              </a:rPr>
              <a:t>General Guidelines on Principles, Systems and Supporting Techniques</a:t>
            </a:r>
          </a:p>
          <a:p>
            <a:r>
              <a:rPr lang="en-US" b="1" dirty="0">
                <a:solidFill>
                  <a:srgbClr val="FF0000"/>
                </a:solidFill>
                <a:latin typeface="Bookman Old Style" pitchFamily="18" charset="0"/>
              </a:rPr>
              <a:t>ISO </a:t>
            </a:r>
            <a:r>
              <a:rPr lang="en-US" b="1" dirty="0" smtClean="0">
                <a:solidFill>
                  <a:srgbClr val="FF0000"/>
                </a:solidFill>
                <a:latin typeface="Bookman Old Style" pitchFamily="18" charset="0"/>
              </a:rPr>
              <a:t>14010- </a:t>
            </a:r>
            <a:r>
              <a:rPr lang="en-US" dirty="0">
                <a:latin typeface="Bookman Old Style" pitchFamily="18" charset="0"/>
              </a:rPr>
              <a:t>Guidelines for Environmental Auditing: General Principles</a:t>
            </a:r>
          </a:p>
          <a:p>
            <a:r>
              <a:rPr lang="en-US" b="1" dirty="0">
                <a:solidFill>
                  <a:srgbClr val="FF0000"/>
                </a:solidFill>
                <a:latin typeface="Bookman Old Style" pitchFamily="18" charset="0"/>
              </a:rPr>
              <a:t>ISO </a:t>
            </a:r>
            <a:r>
              <a:rPr lang="en-US" b="1" dirty="0" smtClean="0">
                <a:solidFill>
                  <a:srgbClr val="FF0000"/>
                </a:solidFill>
                <a:latin typeface="Bookman Old Style" pitchFamily="18" charset="0"/>
              </a:rPr>
              <a:t>14012- </a:t>
            </a:r>
            <a:r>
              <a:rPr lang="en-US" dirty="0">
                <a:latin typeface="Bookman Old Style" pitchFamily="18" charset="0"/>
              </a:rPr>
              <a:t>Qualification Criteria for Environmental Auditors. (</a:t>
            </a:r>
            <a:r>
              <a:rPr lang="en-US" dirty="0" smtClean="0">
                <a:latin typeface="Bookman Old Style" pitchFamily="18" charset="0"/>
              </a:rPr>
              <a:t>Currently ISO-19011</a:t>
            </a:r>
            <a:r>
              <a:rPr lang="en-US" dirty="0">
                <a:latin typeface="Bookman Old Style" pitchFamily="18" charset="0"/>
              </a:rPr>
              <a:t>)</a:t>
            </a:r>
          </a:p>
          <a:p>
            <a:r>
              <a:rPr lang="en-US" b="1" dirty="0">
                <a:solidFill>
                  <a:srgbClr val="FF0000"/>
                </a:solidFill>
                <a:latin typeface="Bookman Old Style" pitchFamily="18" charset="0"/>
              </a:rPr>
              <a:t>ISO </a:t>
            </a:r>
            <a:r>
              <a:rPr lang="en-US" b="1" dirty="0" smtClean="0">
                <a:solidFill>
                  <a:srgbClr val="FF0000"/>
                </a:solidFill>
                <a:latin typeface="Bookman Old Style" pitchFamily="18" charset="0"/>
              </a:rPr>
              <a:t>19011- </a:t>
            </a:r>
            <a:r>
              <a:rPr lang="en-US" dirty="0">
                <a:latin typeface="Bookman Old Style" pitchFamily="18" charset="0"/>
              </a:rPr>
              <a:t>Guidelines for Quality and Environmental </a:t>
            </a:r>
            <a:r>
              <a:rPr lang="en-US" dirty="0" smtClean="0">
                <a:latin typeface="Bookman Old Style" pitchFamily="18" charset="0"/>
              </a:rPr>
              <a:t>Management Systems-Auditing</a:t>
            </a:r>
            <a:endParaRPr lang="en-US" dirty="0">
              <a:latin typeface="Bookman Old Style" pitchFamily="18" charset="0"/>
            </a:endParaRPr>
          </a:p>
        </p:txBody>
      </p:sp>
    </p:spTree>
    <p:extLst>
      <p:ext uri="{BB962C8B-B14F-4D97-AF65-F5344CB8AC3E}">
        <p14:creationId xmlns="" xmlns:p14="http://schemas.microsoft.com/office/powerpoint/2010/main" val="458645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endParaRPr lang="en-US" dirty="0">
              <a:solidFill>
                <a:schemeClr val="accent1">
                  <a:lumMod val="75000"/>
                </a:schemeClr>
              </a:solidFill>
            </a:endParaRPr>
          </a:p>
        </p:txBody>
      </p:sp>
      <p:sp>
        <p:nvSpPr>
          <p:cNvPr id="3" name="Content Placeholder 2"/>
          <p:cNvSpPr>
            <a:spLocks noGrp="1"/>
          </p:cNvSpPr>
          <p:nvPr>
            <p:ph idx="1"/>
          </p:nvPr>
        </p:nvSpPr>
        <p:spPr>
          <a:xfrm>
            <a:off x="457200" y="381000"/>
            <a:ext cx="8229600" cy="5745163"/>
          </a:xfrm>
        </p:spPr>
        <p:txBody>
          <a:bodyPr>
            <a:normAutofit fontScale="85000" lnSpcReduction="10000"/>
          </a:bodyPr>
          <a:lstStyle/>
          <a:p>
            <a:pPr>
              <a:buNone/>
            </a:pPr>
            <a:r>
              <a:rPr lang="en-US" sz="3600" b="1" dirty="0" smtClean="0">
                <a:solidFill>
                  <a:srgbClr val="7030A0"/>
                </a:solidFill>
              </a:rPr>
              <a:t>ISO 22000 - Food safety management </a:t>
            </a:r>
          </a:p>
          <a:p>
            <a:pPr lvl="1"/>
            <a:r>
              <a:rPr lang="en-US" sz="3600" dirty="0" smtClean="0"/>
              <a:t>Inspire confidence in your food products with this family of standards.</a:t>
            </a:r>
          </a:p>
          <a:p>
            <a:pPr>
              <a:buNone/>
            </a:pPr>
            <a:r>
              <a:rPr lang="en-US" sz="3600" b="1" dirty="0" smtClean="0">
                <a:solidFill>
                  <a:srgbClr val="7030A0"/>
                </a:solidFill>
              </a:rPr>
              <a:t>ISO 26000 - Social responsibility </a:t>
            </a:r>
            <a:endParaRPr lang="en-US" sz="3600" dirty="0" smtClean="0">
              <a:solidFill>
                <a:srgbClr val="7030A0"/>
              </a:solidFill>
            </a:endParaRPr>
          </a:p>
          <a:p>
            <a:pPr lvl="1"/>
            <a:r>
              <a:rPr lang="en-US" sz="3200" dirty="0" smtClean="0"/>
              <a:t>Help your organization to operate in a socially responsible way with this standard.</a:t>
            </a:r>
          </a:p>
          <a:p>
            <a:pPr>
              <a:buNone/>
            </a:pPr>
            <a:r>
              <a:rPr lang="en-US" sz="3600" b="1" dirty="0" smtClean="0">
                <a:solidFill>
                  <a:srgbClr val="7030A0"/>
                </a:solidFill>
              </a:rPr>
              <a:t>ISO 20121 - Sustainable events </a:t>
            </a:r>
            <a:endParaRPr lang="en-US" sz="3600" dirty="0" smtClean="0">
              <a:solidFill>
                <a:srgbClr val="7030A0"/>
              </a:solidFill>
            </a:endParaRPr>
          </a:p>
          <a:p>
            <a:pPr lvl="1"/>
            <a:r>
              <a:rPr lang="en-US" sz="3200" dirty="0" smtClean="0"/>
              <a:t>Manage the social, economic and environmental impacts of your event with this standard.</a:t>
            </a:r>
          </a:p>
          <a:p>
            <a:pPr>
              <a:buNone/>
            </a:pPr>
            <a:r>
              <a:rPr lang="en-US" sz="3600" b="1" dirty="0" smtClean="0">
                <a:solidFill>
                  <a:srgbClr val="7030A0"/>
                </a:solidFill>
              </a:rPr>
              <a:t>ISO 27001 - Information security </a:t>
            </a:r>
            <a:endParaRPr lang="en-US" sz="3600" dirty="0" smtClean="0">
              <a:solidFill>
                <a:srgbClr val="7030A0"/>
              </a:solidFill>
            </a:endParaRPr>
          </a:p>
          <a:p>
            <a:pPr lvl="1">
              <a:buNone/>
            </a:pPr>
            <a:r>
              <a:rPr lang="en-US" sz="3600" b="1" dirty="0" smtClean="0">
                <a:solidFill>
                  <a:srgbClr val="7030A0"/>
                </a:solidFill>
              </a:rPr>
              <a:t>. </a:t>
            </a:r>
            <a:r>
              <a:rPr lang="en-US" sz="3200" dirty="0" smtClean="0"/>
              <a:t>Ensure your organization's </a:t>
            </a:r>
            <a:r>
              <a:rPr lang="en-US" sz="3600" dirty="0" smtClean="0"/>
              <a:t>information is secure with this family of standards.</a:t>
            </a:r>
          </a:p>
          <a:p>
            <a:pPr>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lvl="0">
              <a:buNone/>
            </a:pPr>
            <a:r>
              <a:rPr lang="en-US" b="1" dirty="0" smtClean="0">
                <a:solidFill>
                  <a:srgbClr val="7030A0"/>
                </a:solidFill>
              </a:rPr>
              <a:t>ISO/IEC 7498- Communication Protocols</a:t>
            </a:r>
          </a:p>
          <a:p>
            <a:pPr lvl="1"/>
            <a:r>
              <a:rPr lang="en-US" dirty="0" smtClean="0"/>
              <a:t> </a:t>
            </a:r>
            <a:r>
              <a:rPr lang="en-US" dirty="0"/>
              <a:t>set of standards that define the Open Systems Interconnection (</a:t>
            </a:r>
            <a:r>
              <a:rPr lang="en-US" u="sng" dirty="0" smtClean="0"/>
              <a:t>OSI)</a:t>
            </a:r>
            <a:r>
              <a:rPr lang="en-US" dirty="0" smtClean="0"/>
              <a:t> </a:t>
            </a:r>
            <a:r>
              <a:rPr lang="en-US" dirty="0"/>
              <a:t>universal reference model for communication protocols</a:t>
            </a:r>
            <a:r>
              <a:rPr lang="en-US" dirty="0" smtClean="0"/>
              <a:t>.</a:t>
            </a:r>
            <a:endParaRPr lang="en-US" dirty="0"/>
          </a:p>
          <a:p>
            <a:pPr lvl="0">
              <a:buNone/>
            </a:pPr>
            <a:r>
              <a:rPr lang="en-US" b="1" dirty="0" smtClean="0">
                <a:solidFill>
                  <a:srgbClr val="7030A0"/>
                </a:solidFill>
              </a:rPr>
              <a:t>ISO/IEC 27000-Information Technology</a:t>
            </a:r>
          </a:p>
          <a:p>
            <a:pPr lvl="1"/>
            <a:r>
              <a:rPr lang="en-US" dirty="0" smtClean="0"/>
              <a:t>is </a:t>
            </a:r>
            <a:r>
              <a:rPr lang="en-US" dirty="0"/>
              <a:t>a family of standards for information technology security techniques.</a:t>
            </a:r>
          </a:p>
          <a:p>
            <a:pPr>
              <a:buNone/>
            </a:pPr>
            <a:r>
              <a:rPr lang="en-US" b="1" dirty="0" smtClean="0">
                <a:solidFill>
                  <a:srgbClr val="7030A0"/>
                </a:solidFill>
              </a:rPr>
              <a:t>ISO/IEC </a:t>
            </a:r>
            <a:r>
              <a:rPr lang="en-US" b="1" dirty="0">
                <a:solidFill>
                  <a:srgbClr val="7030A0"/>
                </a:solidFill>
              </a:rPr>
              <a:t>31000</a:t>
            </a:r>
            <a:r>
              <a:rPr lang="en-US" dirty="0">
                <a:solidFill>
                  <a:srgbClr val="7030A0"/>
                </a:solidFill>
              </a:rPr>
              <a:t> </a:t>
            </a:r>
            <a:r>
              <a:rPr lang="en-US" dirty="0" smtClean="0">
                <a:solidFill>
                  <a:srgbClr val="7030A0"/>
                </a:solidFill>
              </a:rPr>
              <a:t>–</a:t>
            </a:r>
            <a:r>
              <a:rPr lang="en-US" b="1" dirty="0" smtClean="0">
                <a:solidFill>
                  <a:srgbClr val="7030A0"/>
                </a:solidFill>
              </a:rPr>
              <a:t>Risk Management Framework</a:t>
            </a:r>
          </a:p>
          <a:p>
            <a:pPr lvl="1"/>
            <a:r>
              <a:rPr lang="en-US" dirty="0" smtClean="0"/>
              <a:t>It defines an approach to managing risks, including risk identification, risk analysis, risk evaluation and risk assessment for </a:t>
            </a:r>
            <a:r>
              <a:rPr lang="en-US" dirty="0"/>
              <a:t>any person, business or </a:t>
            </a:r>
            <a:r>
              <a:rPr lang="en-US" dirty="0" smtClean="0"/>
              <a:t>agency. </a:t>
            </a:r>
          </a:p>
          <a:p>
            <a:pPr>
              <a:buNone/>
            </a:pP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1">
                    <a:lumMod val="75000"/>
                  </a:schemeClr>
                </a:solidFill>
              </a:rPr>
              <a:t>WHY IS ISO 9001 SO POPULAR? </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algn="just"/>
            <a:r>
              <a:rPr lang="en-US" dirty="0" smtClean="0"/>
              <a:t>The scope of the Standard specifies requirements intended to: </a:t>
            </a:r>
          </a:p>
          <a:p>
            <a:pPr lvl="1" algn="just"/>
            <a:r>
              <a:rPr lang="en-US" dirty="0" smtClean="0"/>
              <a:t>Demonstrate an organization’s ability to consistently provide products or services that meet customer, contractual and regulatory requirements. </a:t>
            </a:r>
          </a:p>
          <a:p>
            <a:pPr lvl="1" algn="just"/>
            <a:r>
              <a:rPr lang="en-US" dirty="0" smtClean="0"/>
              <a:t>Enhance customers’ satisfaction through effective application including processes for its continual improvement and assurance of conformity to the above requirements. </a:t>
            </a:r>
          </a:p>
          <a:p>
            <a:pPr lvl="1" algn="just"/>
            <a:r>
              <a:rPr lang="en-US" dirty="0" smtClean="0"/>
              <a:t>Emphasis on management involvement and a system that works to achieve the goals and objectives of your business. </a:t>
            </a:r>
          </a:p>
          <a:p>
            <a:pPr lvl="1" algn="just"/>
            <a:r>
              <a:rPr lang="en-US" dirty="0" smtClean="0"/>
              <a:t>ISO 9001 has become a global phenomenon and over 1 million companies are registered to date. </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23</a:t>
            </a:fld>
            <a:endParaRPr lang="en-US"/>
          </a:p>
        </p:txBody>
      </p:sp>
    </p:spTree>
    <p:extLst>
      <p:ext uri="{BB962C8B-B14F-4D97-AF65-F5344CB8AC3E}">
        <p14:creationId xmlns="" xmlns:p14="http://schemas.microsoft.com/office/powerpoint/2010/main" val="767614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75000"/>
                  </a:schemeClr>
                </a:solidFill>
                <a:latin typeface="Bookman Old Style" pitchFamily="18" charset="0"/>
              </a:rPr>
              <a:t>Sections </a:t>
            </a:r>
            <a:r>
              <a:rPr lang="en-US" b="1" dirty="0">
                <a:solidFill>
                  <a:schemeClr val="accent3">
                    <a:lumMod val="75000"/>
                  </a:schemeClr>
                </a:solidFill>
                <a:latin typeface="Bookman Old Style" pitchFamily="18" charset="0"/>
              </a:rPr>
              <a:t>in ISO-9001</a:t>
            </a:r>
            <a:endParaRPr lang="en-US" dirty="0">
              <a:solidFill>
                <a:schemeClr val="accent3">
                  <a:lumMod val="75000"/>
                </a:schemeClr>
              </a:solidFill>
              <a:latin typeface="Bookman Old Style" pitchFamily="18" charset="0"/>
            </a:endParaRPr>
          </a:p>
        </p:txBody>
      </p:sp>
      <p:sp>
        <p:nvSpPr>
          <p:cNvPr id="3" name="Content Placeholder 2"/>
          <p:cNvSpPr>
            <a:spLocks noGrp="1"/>
          </p:cNvSpPr>
          <p:nvPr>
            <p:ph idx="1"/>
          </p:nvPr>
        </p:nvSpPr>
        <p:spPr>
          <a:xfrm>
            <a:off x="457200" y="1371600"/>
            <a:ext cx="8229600" cy="5105400"/>
          </a:xfrm>
        </p:spPr>
        <p:txBody>
          <a:bodyPr>
            <a:normAutofit fontScale="85000" lnSpcReduction="20000"/>
          </a:bodyPr>
          <a:lstStyle/>
          <a:p>
            <a:pPr>
              <a:buNone/>
            </a:pPr>
            <a:r>
              <a:rPr lang="en-US" dirty="0" smtClean="0">
                <a:latin typeface="Bookman Old Style" pitchFamily="18" charset="0"/>
              </a:rPr>
              <a:t>1. </a:t>
            </a:r>
            <a:r>
              <a:rPr lang="en-US" b="1" dirty="0" smtClean="0">
                <a:solidFill>
                  <a:srgbClr val="FF0000"/>
                </a:solidFill>
                <a:latin typeface="Bookman Old Style" pitchFamily="18" charset="0"/>
              </a:rPr>
              <a:t>Management responsibility- </a:t>
            </a:r>
            <a:r>
              <a:rPr lang="en-US" dirty="0" smtClean="0">
                <a:latin typeface="Bookman Old Style" pitchFamily="18" charset="0"/>
              </a:rPr>
              <a:t>Defines </a:t>
            </a:r>
            <a:r>
              <a:rPr lang="en-US" dirty="0">
                <a:latin typeface="Bookman Old Style" pitchFamily="18" charset="0"/>
              </a:rPr>
              <a:t>how a company should draw up an </a:t>
            </a:r>
            <a:r>
              <a:rPr lang="en-US" dirty="0" smtClean="0">
                <a:latin typeface="Bookman Old Style" pitchFamily="18" charset="0"/>
              </a:rPr>
              <a:t>organization </a:t>
            </a:r>
            <a:r>
              <a:rPr lang="en-US" dirty="0">
                <a:latin typeface="Bookman Old Style" pitchFamily="18" charset="0"/>
              </a:rPr>
              <a:t>chart to identify </a:t>
            </a:r>
            <a:r>
              <a:rPr lang="en-US" dirty="0" smtClean="0">
                <a:latin typeface="Bookman Old Style" pitchFamily="18" charset="0"/>
              </a:rPr>
              <a:t>the responsibilities </a:t>
            </a:r>
            <a:r>
              <a:rPr lang="en-US" dirty="0">
                <a:latin typeface="Bookman Old Style" pitchFamily="18" charset="0"/>
              </a:rPr>
              <a:t>of all staff who manage, or carry out, work associated with the </a:t>
            </a:r>
            <a:r>
              <a:rPr lang="en-US" dirty="0" smtClean="0">
                <a:latin typeface="Bookman Old Style" pitchFamily="18" charset="0"/>
              </a:rPr>
              <a:t>quality activity</a:t>
            </a:r>
            <a:r>
              <a:rPr lang="en-US" dirty="0">
                <a:latin typeface="Bookman Old Style" pitchFamily="18" charset="0"/>
              </a:rPr>
              <a:t>.</a:t>
            </a:r>
          </a:p>
          <a:p>
            <a:pPr>
              <a:buNone/>
            </a:pPr>
            <a:r>
              <a:rPr lang="en-US" dirty="0">
                <a:latin typeface="Bookman Old Style" pitchFamily="18" charset="0"/>
              </a:rPr>
              <a:t>2</a:t>
            </a:r>
            <a:r>
              <a:rPr lang="en-US" dirty="0" smtClean="0">
                <a:latin typeface="Bookman Old Style" pitchFamily="18" charset="0"/>
              </a:rPr>
              <a:t>.</a:t>
            </a:r>
            <a:r>
              <a:rPr lang="en-US" dirty="0">
                <a:latin typeface="Bookman Old Style" pitchFamily="18" charset="0"/>
              </a:rPr>
              <a:t> </a:t>
            </a:r>
            <a:r>
              <a:rPr lang="en-US" b="1" dirty="0">
                <a:solidFill>
                  <a:srgbClr val="FF0000"/>
                </a:solidFill>
                <a:latin typeface="Bookman Old Style" pitchFamily="18" charset="0"/>
              </a:rPr>
              <a:t>Quality </a:t>
            </a:r>
            <a:r>
              <a:rPr lang="en-US" b="1" dirty="0" smtClean="0">
                <a:solidFill>
                  <a:srgbClr val="FF0000"/>
                </a:solidFill>
                <a:latin typeface="Bookman Old Style" pitchFamily="18" charset="0"/>
              </a:rPr>
              <a:t>system- </a:t>
            </a:r>
            <a:r>
              <a:rPr lang="en-US" dirty="0" smtClean="0">
                <a:latin typeface="Bookman Old Style" pitchFamily="18" charset="0"/>
              </a:rPr>
              <a:t>Defines </a:t>
            </a:r>
            <a:r>
              <a:rPr lang="en-US" dirty="0">
                <a:latin typeface="Bookman Old Style" pitchFamily="18" charset="0"/>
              </a:rPr>
              <a:t>how a firm should establish and maintain procedures and instructions for </a:t>
            </a:r>
            <a:r>
              <a:rPr lang="en-US" dirty="0" smtClean="0">
                <a:latin typeface="Bookman Old Style" pitchFamily="18" charset="0"/>
              </a:rPr>
              <a:t>a quality </a:t>
            </a:r>
            <a:r>
              <a:rPr lang="en-US" dirty="0">
                <a:latin typeface="Bookman Old Style" pitchFamily="18" charset="0"/>
              </a:rPr>
              <a:t>system to assure that products conform to specifications</a:t>
            </a:r>
            <a:r>
              <a:rPr lang="en-US" dirty="0" smtClean="0">
                <a:latin typeface="Bookman Old Style" pitchFamily="18" charset="0"/>
              </a:rPr>
              <a:t>.</a:t>
            </a:r>
          </a:p>
          <a:p>
            <a:pPr>
              <a:buNone/>
            </a:pPr>
            <a:r>
              <a:rPr lang="en-US" dirty="0" smtClean="0">
                <a:latin typeface="Bookman Old Style" pitchFamily="18" charset="0"/>
              </a:rPr>
              <a:t>3. </a:t>
            </a:r>
            <a:r>
              <a:rPr lang="en-US" b="1" dirty="0">
                <a:solidFill>
                  <a:srgbClr val="FF0000"/>
                </a:solidFill>
                <a:latin typeface="Bookman Old Style" pitchFamily="18" charset="0"/>
              </a:rPr>
              <a:t>Contract </a:t>
            </a:r>
            <a:r>
              <a:rPr lang="en-US" b="1" dirty="0" smtClean="0">
                <a:solidFill>
                  <a:srgbClr val="FF0000"/>
                </a:solidFill>
                <a:latin typeface="Bookman Old Style" pitchFamily="18" charset="0"/>
              </a:rPr>
              <a:t>review- </a:t>
            </a:r>
            <a:r>
              <a:rPr lang="en-US" dirty="0" smtClean="0">
                <a:latin typeface="Bookman Old Style" pitchFamily="18" charset="0"/>
              </a:rPr>
              <a:t>Defines </a:t>
            </a:r>
            <a:r>
              <a:rPr lang="en-US" dirty="0">
                <a:latin typeface="Bookman Old Style" pitchFamily="18" charset="0"/>
              </a:rPr>
              <a:t>and documents how firms must establish, and maintain current, </a:t>
            </a:r>
            <a:r>
              <a:rPr lang="en-US" dirty="0" smtClean="0">
                <a:latin typeface="Bookman Old Style" pitchFamily="18" charset="0"/>
              </a:rPr>
              <a:t>the requirements </a:t>
            </a:r>
            <a:r>
              <a:rPr lang="en-US" dirty="0">
                <a:latin typeface="Bookman Old Style" pitchFamily="18" charset="0"/>
              </a:rPr>
              <a:t>for contract review and contract differences between concerned parties.</a:t>
            </a:r>
          </a:p>
        </p:txBody>
      </p:sp>
    </p:spTree>
    <p:extLst>
      <p:ext uri="{BB962C8B-B14F-4D97-AF65-F5344CB8AC3E}">
        <p14:creationId xmlns="" xmlns:p14="http://schemas.microsoft.com/office/powerpoint/2010/main" val="3606017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Autofit/>
          </a:bodyPr>
          <a:lstStyle/>
          <a:p>
            <a:pPr>
              <a:buNone/>
            </a:pPr>
            <a:r>
              <a:rPr lang="en-US" sz="2200" dirty="0">
                <a:latin typeface="Bookman Old Style" pitchFamily="18" charset="0"/>
              </a:rPr>
              <a:t>4. </a:t>
            </a:r>
            <a:r>
              <a:rPr lang="en-US" sz="2200" b="1" dirty="0">
                <a:solidFill>
                  <a:srgbClr val="FF0000"/>
                </a:solidFill>
                <a:latin typeface="Bookman Old Style" pitchFamily="18" charset="0"/>
              </a:rPr>
              <a:t>Design </a:t>
            </a:r>
            <a:r>
              <a:rPr lang="en-US" sz="2200" b="1" dirty="0" smtClean="0">
                <a:solidFill>
                  <a:srgbClr val="FF0000"/>
                </a:solidFill>
                <a:latin typeface="Bookman Old Style" pitchFamily="18" charset="0"/>
              </a:rPr>
              <a:t>control- </a:t>
            </a:r>
            <a:r>
              <a:rPr lang="en-US" sz="2200" dirty="0" smtClean="0">
                <a:latin typeface="Bookman Old Style" pitchFamily="18" charset="0"/>
              </a:rPr>
              <a:t>Defines </a:t>
            </a:r>
            <a:r>
              <a:rPr lang="en-US" sz="2200" dirty="0">
                <a:latin typeface="Bookman Old Style" pitchFamily="18" charset="0"/>
              </a:rPr>
              <a:t>requirements and procedures to manage and verify product conception </a:t>
            </a:r>
            <a:r>
              <a:rPr lang="en-US" sz="2200" dirty="0" smtClean="0">
                <a:latin typeface="Bookman Old Style" pitchFamily="18" charset="0"/>
              </a:rPr>
              <a:t>and design </a:t>
            </a:r>
            <a:r>
              <a:rPr lang="en-US" sz="2200" dirty="0">
                <a:latin typeface="Bookman Old Style" pitchFamily="18" charset="0"/>
              </a:rPr>
              <a:t>to ensure that defined specifications are achieved.</a:t>
            </a:r>
          </a:p>
          <a:p>
            <a:pPr>
              <a:buNone/>
            </a:pPr>
            <a:r>
              <a:rPr lang="en-US" sz="2200" dirty="0">
                <a:latin typeface="Bookman Old Style" pitchFamily="18" charset="0"/>
              </a:rPr>
              <a:t>5. </a:t>
            </a:r>
            <a:r>
              <a:rPr lang="en-US" sz="2200" b="1" dirty="0">
                <a:solidFill>
                  <a:srgbClr val="FF0000"/>
                </a:solidFill>
                <a:latin typeface="Bookman Old Style" pitchFamily="18" charset="0"/>
              </a:rPr>
              <a:t>Document </a:t>
            </a:r>
            <a:r>
              <a:rPr lang="en-US" sz="2200" b="1" dirty="0" smtClean="0">
                <a:solidFill>
                  <a:srgbClr val="FF0000"/>
                </a:solidFill>
                <a:latin typeface="Bookman Old Style" pitchFamily="18" charset="0"/>
              </a:rPr>
              <a:t>control- </a:t>
            </a:r>
            <a:r>
              <a:rPr lang="en-US" sz="2200" dirty="0" smtClean="0">
                <a:latin typeface="Bookman Old Style" pitchFamily="18" charset="0"/>
              </a:rPr>
              <a:t>Establishes </a:t>
            </a:r>
            <a:r>
              <a:rPr lang="en-US" sz="2200" dirty="0">
                <a:latin typeface="Bookman Old Style" pitchFamily="18" charset="0"/>
              </a:rPr>
              <a:t>procedures for document control, including approval, availability, </a:t>
            </a:r>
            <a:r>
              <a:rPr lang="en-US" sz="2200" dirty="0" smtClean="0">
                <a:latin typeface="Bookman Old Style" pitchFamily="18" charset="0"/>
              </a:rPr>
              <a:t>logging of </a:t>
            </a:r>
            <a:r>
              <a:rPr lang="en-US" sz="2200" dirty="0">
                <a:latin typeface="Bookman Old Style" pitchFamily="18" charset="0"/>
              </a:rPr>
              <a:t>manuals and diffusion to concerned parties.</a:t>
            </a:r>
          </a:p>
          <a:p>
            <a:pPr>
              <a:buNone/>
            </a:pPr>
            <a:r>
              <a:rPr lang="en-US" sz="2200" dirty="0">
                <a:latin typeface="Bookman Old Style" pitchFamily="18" charset="0"/>
              </a:rPr>
              <a:t>6. </a:t>
            </a:r>
            <a:r>
              <a:rPr lang="en-US" sz="2200" b="1" dirty="0" smtClean="0">
                <a:solidFill>
                  <a:srgbClr val="FF0000"/>
                </a:solidFill>
                <a:latin typeface="Bookman Old Style" pitchFamily="18" charset="0"/>
              </a:rPr>
              <a:t>Purchasing-</a:t>
            </a:r>
            <a:r>
              <a:rPr lang="en-US" sz="2200" dirty="0" smtClean="0">
                <a:latin typeface="Bookman Old Style" pitchFamily="18" charset="0"/>
              </a:rPr>
              <a:t> Defines </a:t>
            </a:r>
            <a:r>
              <a:rPr lang="en-US" sz="2200" dirty="0">
                <a:latin typeface="Bookman Old Style" pitchFamily="18" charset="0"/>
              </a:rPr>
              <a:t>procedures to ensure that a purchased product conforms to </a:t>
            </a:r>
            <a:r>
              <a:rPr lang="en-US" sz="2200" dirty="0" smtClean="0">
                <a:latin typeface="Bookman Old Style" pitchFamily="18" charset="0"/>
              </a:rPr>
              <a:t>specifications including evaluation </a:t>
            </a:r>
            <a:r>
              <a:rPr lang="en-US" sz="2200" dirty="0">
                <a:latin typeface="Bookman Old Style" pitchFamily="18" charset="0"/>
              </a:rPr>
              <a:t>procedures for subcontractors</a:t>
            </a:r>
            <a:r>
              <a:rPr lang="en-US" sz="2200" dirty="0" smtClean="0">
                <a:latin typeface="Bookman Old Style" pitchFamily="18" charset="0"/>
              </a:rPr>
              <a:t>.</a:t>
            </a:r>
          </a:p>
          <a:p>
            <a:pPr>
              <a:buNone/>
            </a:pPr>
            <a:r>
              <a:rPr lang="en-US" sz="2200" dirty="0">
                <a:latin typeface="Bookman Old Style" pitchFamily="18" charset="0"/>
              </a:rPr>
              <a:t>7</a:t>
            </a:r>
            <a:r>
              <a:rPr lang="en-US" sz="2200" b="1" dirty="0">
                <a:solidFill>
                  <a:srgbClr val="FF0000"/>
                </a:solidFill>
                <a:latin typeface="Bookman Old Style" pitchFamily="18" charset="0"/>
              </a:rPr>
              <a:t>. </a:t>
            </a:r>
            <a:r>
              <a:rPr lang="en-US" sz="2200" b="1" dirty="0" smtClean="0">
                <a:solidFill>
                  <a:srgbClr val="FF0000"/>
                </a:solidFill>
                <a:latin typeface="Bookman Old Style" pitchFamily="18" charset="0"/>
              </a:rPr>
              <a:t>Purchaser- </a:t>
            </a:r>
            <a:r>
              <a:rPr lang="en-US" sz="2200" dirty="0" smtClean="0">
                <a:latin typeface="Bookman Old Style" pitchFamily="18" charset="0"/>
              </a:rPr>
              <a:t>Supplied product-Defines </a:t>
            </a:r>
            <a:r>
              <a:rPr lang="en-US" sz="2200" dirty="0">
                <a:latin typeface="Bookman Old Style" pitchFamily="18" charset="0"/>
              </a:rPr>
              <a:t>verification procedures for a supplier regarding storage and maintenance </a:t>
            </a:r>
            <a:r>
              <a:rPr lang="en-US" sz="2200" dirty="0" smtClean="0">
                <a:latin typeface="Bookman Old Style" pitchFamily="18" charset="0"/>
              </a:rPr>
              <a:t>of purchased </a:t>
            </a:r>
            <a:r>
              <a:rPr lang="en-US" sz="2200" dirty="0">
                <a:latin typeface="Bookman Old Style" pitchFamily="18" charset="0"/>
              </a:rPr>
              <a:t>products</a:t>
            </a:r>
            <a:r>
              <a:rPr lang="en-US" sz="2200" dirty="0" smtClean="0">
                <a:latin typeface="Bookman Old Style" pitchFamily="18" charset="0"/>
              </a:rPr>
              <a:t>.</a:t>
            </a:r>
          </a:p>
          <a:p>
            <a:pPr>
              <a:buNone/>
            </a:pPr>
            <a:r>
              <a:rPr lang="en-US" sz="2200" dirty="0">
                <a:latin typeface="Bookman Old Style" pitchFamily="18" charset="0"/>
              </a:rPr>
              <a:t>8. </a:t>
            </a:r>
            <a:r>
              <a:rPr lang="en-US" sz="2200" b="1" dirty="0">
                <a:solidFill>
                  <a:srgbClr val="FF0000"/>
                </a:solidFill>
                <a:latin typeface="Bookman Old Style" pitchFamily="18" charset="0"/>
              </a:rPr>
              <a:t>Product/service </a:t>
            </a:r>
            <a:r>
              <a:rPr lang="en-US" sz="2200" b="1" dirty="0" smtClean="0">
                <a:solidFill>
                  <a:srgbClr val="FF0000"/>
                </a:solidFill>
                <a:latin typeface="Bookman Old Style" pitchFamily="18" charset="0"/>
              </a:rPr>
              <a:t>identification- </a:t>
            </a:r>
            <a:r>
              <a:rPr lang="en-US" sz="2200" dirty="0" smtClean="0">
                <a:latin typeface="Bookman Old Style" pitchFamily="18" charset="0"/>
              </a:rPr>
              <a:t>Describes</a:t>
            </a:r>
            <a:r>
              <a:rPr lang="en-US" sz="2200" dirty="0">
                <a:latin typeface="Bookman Old Style" pitchFamily="18" charset="0"/>
              </a:rPr>
              <a:t>, when appropriate, how a supplier for the purpose of traceability </a:t>
            </a:r>
            <a:r>
              <a:rPr lang="en-US" sz="2200" dirty="0" smtClean="0">
                <a:latin typeface="Bookman Old Style" pitchFamily="18" charset="0"/>
              </a:rPr>
              <a:t>must establish </a:t>
            </a:r>
            <a:r>
              <a:rPr lang="en-US" sz="2200" dirty="0">
                <a:latin typeface="Bookman Old Style" pitchFamily="18" charset="0"/>
              </a:rPr>
              <a:t>and keep up to date identification procedures based on a product’s </a:t>
            </a:r>
            <a:r>
              <a:rPr lang="en-US" sz="2200" dirty="0" smtClean="0">
                <a:latin typeface="Bookman Old Style" pitchFamily="18" charset="0"/>
              </a:rPr>
              <a:t>original design </a:t>
            </a:r>
            <a:r>
              <a:rPr lang="en-US" sz="2200" dirty="0">
                <a:latin typeface="Bookman Old Style" pitchFamily="18" charset="0"/>
              </a:rPr>
              <a:t>specifications or other appropriate documents in all phases of </a:t>
            </a:r>
            <a:r>
              <a:rPr lang="en-US" sz="2200" dirty="0" smtClean="0">
                <a:latin typeface="Bookman Old Style" pitchFamily="18" charset="0"/>
              </a:rPr>
              <a:t>production, delivery </a:t>
            </a:r>
            <a:r>
              <a:rPr lang="en-US" sz="2200" dirty="0">
                <a:latin typeface="Bookman Old Style" pitchFamily="18" charset="0"/>
              </a:rPr>
              <a:t>and installation.</a:t>
            </a:r>
            <a:endParaRPr lang="en-US" sz="2200" dirty="0" smtClean="0">
              <a:latin typeface="Bookman Old Style" pitchFamily="18" charset="0"/>
            </a:endParaRPr>
          </a:p>
          <a:p>
            <a:pPr>
              <a:buNone/>
            </a:pPr>
            <a:endParaRPr lang="en-US" sz="2200" dirty="0">
              <a:latin typeface="Bookman Old Style" pitchFamily="18" charset="0"/>
            </a:endParaRPr>
          </a:p>
        </p:txBody>
      </p:sp>
    </p:spTree>
    <p:extLst>
      <p:ext uri="{BB962C8B-B14F-4D97-AF65-F5344CB8AC3E}">
        <p14:creationId xmlns="" xmlns:p14="http://schemas.microsoft.com/office/powerpoint/2010/main" val="899006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Autofit/>
          </a:bodyPr>
          <a:lstStyle/>
          <a:p>
            <a:pPr>
              <a:buNone/>
            </a:pPr>
            <a:r>
              <a:rPr lang="en-US" sz="2200" dirty="0" smtClean="0">
                <a:latin typeface="Bookman Old Style" pitchFamily="18" charset="0"/>
              </a:rPr>
              <a:t>9. </a:t>
            </a:r>
            <a:r>
              <a:rPr lang="en-US" sz="2200" dirty="0" smtClean="0">
                <a:solidFill>
                  <a:srgbClr val="FF0000"/>
                </a:solidFill>
                <a:latin typeface="Bookman Old Style" pitchFamily="18" charset="0"/>
              </a:rPr>
              <a:t>Process control- </a:t>
            </a:r>
            <a:r>
              <a:rPr lang="en-US" sz="2200" dirty="0" smtClean="0">
                <a:latin typeface="Bookman Old Style" pitchFamily="18" charset="0"/>
              </a:rPr>
              <a:t>Covers documentation </a:t>
            </a:r>
            <a:r>
              <a:rPr lang="en-US" sz="2200" dirty="0">
                <a:latin typeface="Bookman Old Style" pitchFamily="18" charset="0"/>
              </a:rPr>
              <a:t>of how a process should be </a:t>
            </a:r>
            <a:r>
              <a:rPr lang="en-US" sz="2200" dirty="0" smtClean="0">
                <a:latin typeface="Bookman Old Style" pitchFamily="18" charset="0"/>
              </a:rPr>
              <a:t>carried </a:t>
            </a:r>
            <a:r>
              <a:rPr lang="en-US" sz="2200" dirty="0">
                <a:latin typeface="Bookman Old Style" pitchFamily="18" charset="0"/>
              </a:rPr>
              <a:t>out, including, </a:t>
            </a:r>
            <a:r>
              <a:rPr lang="en-US" sz="2200" dirty="0" smtClean="0">
                <a:latin typeface="Bookman Old Style" pitchFamily="18" charset="0"/>
              </a:rPr>
              <a:t>where necessary</a:t>
            </a:r>
            <a:r>
              <a:rPr lang="en-US" sz="2200" dirty="0">
                <a:latin typeface="Bookman Old Style" pitchFamily="18" charset="0"/>
              </a:rPr>
              <a:t>, installation procedures. Written instructions must be given to the </a:t>
            </a:r>
            <a:r>
              <a:rPr lang="en-US" sz="2200" dirty="0" smtClean="0">
                <a:latin typeface="Bookman Old Style" pitchFamily="18" charset="0"/>
              </a:rPr>
              <a:t>employee involved </a:t>
            </a:r>
            <a:r>
              <a:rPr lang="en-US" sz="2200" dirty="0">
                <a:latin typeface="Bookman Old Style" pitchFamily="18" charset="0"/>
              </a:rPr>
              <a:t>where appropriate and the process must be monitored.</a:t>
            </a:r>
          </a:p>
          <a:p>
            <a:pPr>
              <a:buNone/>
            </a:pPr>
            <a:r>
              <a:rPr lang="en-US" sz="2200" dirty="0">
                <a:latin typeface="Bookman Old Style" pitchFamily="18" charset="0"/>
              </a:rPr>
              <a:t>10. </a:t>
            </a:r>
            <a:r>
              <a:rPr lang="en-US" sz="2200" dirty="0">
                <a:solidFill>
                  <a:srgbClr val="FF0000"/>
                </a:solidFill>
                <a:latin typeface="Bookman Old Style" pitchFamily="18" charset="0"/>
              </a:rPr>
              <a:t>Inspection and </a:t>
            </a:r>
            <a:r>
              <a:rPr lang="en-US" sz="2200" dirty="0" smtClean="0">
                <a:solidFill>
                  <a:srgbClr val="FF0000"/>
                </a:solidFill>
                <a:latin typeface="Bookman Old Style" pitchFamily="18" charset="0"/>
              </a:rPr>
              <a:t>testing-</a:t>
            </a:r>
            <a:r>
              <a:rPr lang="en-US" sz="2200" dirty="0">
                <a:solidFill>
                  <a:srgbClr val="FF0000"/>
                </a:solidFill>
                <a:latin typeface="Bookman Old Style" pitchFamily="18" charset="0"/>
              </a:rPr>
              <a:t> </a:t>
            </a:r>
            <a:r>
              <a:rPr lang="en-US" sz="2200" dirty="0">
                <a:latin typeface="Bookman Old Style" pitchFamily="18" charset="0"/>
              </a:rPr>
              <a:t>Covers procedures necessary to assure that the product is neither used, nor put </a:t>
            </a:r>
            <a:r>
              <a:rPr lang="en-US" sz="2200" dirty="0" smtClean="0">
                <a:latin typeface="Bookman Old Style" pitchFamily="18" charset="0"/>
              </a:rPr>
              <a:t>into service</a:t>
            </a:r>
            <a:r>
              <a:rPr lang="en-US" sz="2200" dirty="0">
                <a:latin typeface="Bookman Old Style" pitchFamily="18" charset="0"/>
              </a:rPr>
              <a:t>, until it has been inspected and tested according to written specifications</a:t>
            </a:r>
            <a:r>
              <a:rPr lang="en-US" sz="2200" dirty="0" smtClean="0">
                <a:latin typeface="Bookman Old Style" pitchFamily="18" charset="0"/>
              </a:rPr>
              <a:t>.</a:t>
            </a:r>
          </a:p>
          <a:p>
            <a:pPr>
              <a:buNone/>
            </a:pPr>
            <a:r>
              <a:rPr lang="en-US" sz="2200" dirty="0">
                <a:latin typeface="Bookman Old Style" pitchFamily="18" charset="0"/>
              </a:rPr>
              <a:t>11. </a:t>
            </a:r>
            <a:r>
              <a:rPr lang="en-US" sz="2200" dirty="0">
                <a:solidFill>
                  <a:srgbClr val="FF0000"/>
                </a:solidFill>
                <a:latin typeface="Bookman Old Style" pitchFamily="18" charset="0"/>
              </a:rPr>
              <a:t>Inspection, measuring and </a:t>
            </a:r>
            <a:r>
              <a:rPr lang="en-US" sz="2200" dirty="0" smtClean="0">
                <a:solidFill>
                  <a:srgbClr val="FF0000"/>
                </a:solidFill>
                <a:latin typeface="Bookman Old Style" pitchFamily="18" charset="0"/>
              </a:rPr>
              <a:t>testing- </a:t>
            </a:r>
            <a:r>
              <a:rPr lang="en-US" sz="2200" dirty="0" smtClean="0">
                <a:latin typeface="Bookman Old Style" pitchFamily="18" charset="0"/>
              </a:rPr>
              <a:t>Covers </a:t>
            </a:r>
            <a:r>
              <a:rPr lang="en-US" sz="2200" dirty="0">
                <a:latin typeface="Bookman Old Style" pitchFamily="18" charset="0"/>
              </a:rPr>
              <a:t>requirements for using, standardizing and maintaining in good condition </a:t>
            </a:r>
            <a:r>
              <a:rPr lang="en-US" sz="2200" dirty="0" smtClean="0">
                <a:latin typeface="Bookman Old Style" pitchFamily="18" charset="0"/>
              </a:rPr>
              <a:t>all inspection</a:t>
            </a:r>
            <a:r>
              <a:rPr lang="en-US" sz="2200" dirty="0">
                <a:latin typeface="Bookman Old Style" pitchFamily="18" charset="0"/>
              </a:rPr>
              <a:t>, measuring and test equipment.</a:t>
            </a:r>
          </a:p>
          <a:p>
            <a:pPr>
              <a:buNone/>
            </a:pPr>
            <a:r>
              <a:rPr lang="en-US" sz="2200" dirty="0">
                <a:latin typeface="Bookman Old Style" pitchFamily="18" charset="0"/>
              </a:rPr>
              <a:t>12. </a:t>
            </a:r>
            <a:r>
              <a:rPr lang="en-US" sz="2200" dirty="0">
                <a:solidFill>
                  <a:srgbClr val="FF0000"/>
                </a:solidFill>
                <a:latin typeface="Bookman Old Style" pitchFamily="18" charset="0"/>
              </a:rPr>
              <a:t>Inspection and test </a:t>
            </a:r>
            <a:r>
              <a:rPr lang="en-US" sz="2200" dirty="0" smtClean="0">
                <a:solidFill>
                  <a:srgbClr val="FF0000"/>
                </a:solidFill>
                <a:latin typeface="Bookman Old Style" pitchFamily="18" charset="0"/>
              </a:rPr>
              <a:t>status- </a:t>
            </a:r>
            <a:r>
              <a:rPr lang="en-US" sz="2200" dirty="0" smtClean="0">
                <a:latin typeface="Bookman Old Style" pitchFamily="18" charset="0"/>
              </a:rPr>
              <a:t>Covers </a:t>
            </a:r>
            <a:r>
              <a:rPr lang="en-US" sz="2200" dirty="0">
                <a:latin typeface="Bookman Old Style" pitchFamily="18" charset="0"/>
              </a:rPr>
              <a:t>the status of inspection according to appropriate stamping, </a:t>
            </a:r>
            <a:r>
              <a:rPr lang="en-US" sz="2200" dirty="0" smtClean="0">
                <a:latin typeface="Bookman Old Style" pitchFamily="18" charset="0"/>
              </a:rPr>
              <a:t>ticketing, markings</a:t>
            </a:r>
            <a:r>
              <a:rPr lang="en-US" sz="2200" dirty="0">
                <a:latin typeface="Bookman Old Style" pitchFamily="18" charset="0"/>
              </a:rPr>
              <a:t>, recording documents, follow-up instruction, and the like.</a:t>
            </a:r>
          </a:p>
        </p:txBody>
      </p:sp>
    </p:spTree>
    <p:extLst>
      <p:ext uri="{BB962C8B-B14F-4D97-AF65-F5344CB8AC3E}">
        <p14:creationId xmlns="" xmlns:p14="http://schemas.microsoft.com/office/powerpoint/2010/main" val="37498781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5943600"/>
          </a:xfrm>
        </p:spPr>
        <p:txBody>
          <a:bodyPr>
            <a:noAutofit/>
          </a:bodyPr>
          <a:lstStyle/>
          <a:p>
            <a:pPr>
              <a:buNone/>
            </a:pPr>
            <a:r>
              <a:rPr lang="en-US" sz="2300" dirty="0">
                <a:latin typeface="Bookman Old Style" pitchFamily="18" charset="0"/>
              </a:rPr>
              <a:t>13. </a:t>
            </a:r>
            <a:r>
              <a:rPr lang="en-US" sz="2300" b="1" dirty="0">
                <a:solidFill>
                  <a:srgbClr val="FF0000"/>
                </a:solidFill>
                <a:latin typeface="Bookman Old Style" pitchFamily="18" charset="0"/>
              </a:rPr>
              <a:t>Control of </a:t>
            </a:r>
            <a:r>
              <a:rPr lang="en-US" sz="2300" b="1" dirty="0" smtClean="0">
                <a:solidFill>
                  <a:srgbClr val="FF0000"/>
                </a:solidFill>
                <a:latin typeface="Bookman Old Style" pitchFamily="18" charset="0"/>
              </a:rPr>
              <a:t>non-conforming- </a:t>
            </a:r>
            <a:r>
              <a:rPr lang="en-US" sz="2300" dirty="0" smtClean="0">
                <a:latin typeface="Bookman Old Style" pitchFamily="18" charset="0"/>
              </a:rPr>
              <a:t>Covers </a:t>
            </a:r>
            <a:r>
              <a:rPr lang="en-US" sz="2300" dirty="0">
                <a:latin typeface="Bookman Old Style" pitchFamily="18" charset="0"/>
              </a:rPr>
              <a:t>procedures in order to assure that a non-conforming product is not used </a:t>
            </a:r>
            <a:r>
              <a:rPr lang="en-US" sz="2300" dirty="0" smtClean="0">
                <a:latin typeface="Bookman Old Style" pitchFamily="18" charset="0"/>
              </a:rPr>
              <a:t>or inadvertently </a:t>
            </a:r>
            <a:r>
              <a:rPr lang="en-US" sz="2300" dirty="0">
                <a:latin typeface="Bookman Old Style" pitchFamily="18" charset="0"/>
              </a:rPr>
              <a:t>installed. It covers identification procedures, documentation, </a:t>
            </a:r>
            <a:r>
              <a:rPr lang="en-US" sz="2300" dirty="0" smtClean="0">
                <a:latin typeface="Bookman Old Style" pitchFamily="18" charset="0"/>
              </a:rPr>
              <a:t>and isolation </a:t>
            </a:r>
            <a:r>
              <a:rPr lang="en-US" sz="2300" dirty="0">
                <a:latin typeface="Bookman Old Style" pitchFamily="18" charset="0"/>
              </a:rPr>
              <a:t>of the non-conformance.</a:t>
            </a:r>
          </a:p>
          <a:p>
            <a:pPr>
              <a:buNone/>
            </a:pPr>
            <a:r>
              <a:rPr lang="en-US" sz="2300" dirty="0">
                <a:latin typeface="Bookman Old Style" pitchFamily="18" charset="0"/>
              </a:rPr>
              <a:t>14. </a:t>
            </a:r>
            <a:r>
              <a:rPr lang="en-US" sz="2300" b="1" dirty="0">
                <a:solidFill>
                  <a:srgbClr val="FF0000"/>
                </a:solidFill>
                <a:latin typeface="Bookman Old Style" pitchFamily="18" charset="0"/>
              </a:rPr>
              <a:t>Corrective </a:t>
            </a:r>
            <a:r>
              <a:rPr lang="en-US" sz="2300" b="1" dirty="0" smtClean="0">
                <a:solidFill>
                  <a:srgbClr val="FF0000"/>
                </a:solidFill>
                <a:latin typeface="Bookman Old Style" pitchFamily="18" charset="0"/>
              </a:rPr>
              <a:t>action- </a:t>
            </a:r>
            <a:r>
              <a:rPr lang="en-US" sz="2300" dirty="0" smtClean="0">
                <a:latin typeface="Bookman Old Style" pitchFamily="18" charset="0"/>
              </a:rPr>
              <a:t>Covers </a:t>
            </a:r>
            <a:r>
              <a:rPr lang="en-US" sz="2300" dirty="0">
                <a:latin typeface="Bookman Old Style" pitchFamily="18" charset="0"/>
              </a:rPr>
              <a:t>procedures for researching why a product does not conform, the </a:t>
            </a:r>
            <a:r>
              <a:rPr lang="en-US" sz="2300" dirty="0" smtClean="0">
                <a:latin typeface="Bookman Old Style" pitchFamily="18" charset="0"/>
              </a:rPr>
              <a:t>corrective action </a:t>
            </a:r>
            <a:r>
              <a:rPr lang="en-US" sz="2300" dirty="0">
                <a:latin typeface="Bookman Old Style" pitchFamily="18" charset="0"/>
              </a:rPr>
              <a:t>necessary and to eliminate potential problems that might arise because of </a:t>
            </a:r>
            <a:r>
              <a:rPr lang="en-US" sz="2300" dirty="0" smtClean="0">
                <a:latin typeface="Bookman Old Style" pitchFamily="18" charset="0"/>
              </a:rPr>
              <a:t>nonconforming products</a:t>
            </a:r>
            <a:r>
              <a:rPr lang="en-US" sz="2300" dirty="0">
                <a:latin typeface="Bookman Old Style" pitchFamily="18" charset="0"/>
              </a:rPr>
              <a:t>.</a:t>
            </a:r>
          </a:p>
          <a:p>
            <a:pPr>
              <a:buNone/>
            </a:pPr>
            <a:r>
              <a:rPr lang="en-US" sz="2300" dirty="0">
                <a:latin typeface="Bookman Old Style" pitchFamily="18" charset="0"/>
              </a:rPr>
              <a:t>15. </a:t>
            </a:r>
            <a:r>
              <a:rPr lang="en-US" sz="2300" b="1" dirty="0">
                <a:solidFill>
                  <a:srgbClr val="FF0000"/>
                </a:solidFill>
                <a:latin typeface="Bookman Old Style" pitchFamily="18" charset="0"/>
              </a:rPr>
              <a:t>Handling, storage, </a:t>
            </a:r>
            <a:r>
              <a:rPr lang="en-US" sz="2300" b="1" dirty="0" smtClean="0">
                <a:solidFill>
                  <a:srgbClr val="FF0000"/>
                </a:solidFill>
                <a:latin typeface="Bookman Old Style" pitchFamily="18" charset="0"/>
              </a:rPr>
              <a:t>packaging- </a:t>
            </a:r>
            <a:r>
              <a:rPr lang="en-US" sz="2300" dirty="0" smtClean="0">
                <a:latin typeface="Bookman Old Style" pitchFamily="18" charset="0"/>
              </a:rPr>
              <a:t>Covers </a:t>
            </a:r>
            <a:r>
              <a:rPr lang="en-US" sz="2300" dirty="0">
                <a:latin typeface="Bookman Old Style" pitchFamily="18" charset="0"/>
              </a:rPr>
              <a:t>procedures necessary for product handling to prevent damage, and </a:t>
            </a:r>
            <a:r>
              <a:rPr lang="en-US" sz="2300" dirty="0" smtClean="0">
                <a:latin typeface="Bookman Old Style" pitchFamily="18" charset="0"/>
              </a:rPr>
              <a:t>delivery, the </a:t>
            </a:r>
            <a:r>
              <a:rPr lang="en-US" sz="2300" dirty="0">
                <a:latin typeface="Bookman Old Style" pitchFamily="18" charset="0"/>
              </a:rPr>
              <a:t>type of storage areas and storage environment to prevent product deterioration </a:t>
            </a:r>
            <a:r>
              <a:rPr lang="en-US" sz="2300" dirty="0" smtClean="0">
                <a:latin typeface="Bookman Old Style" pitchFamily="18" charset="0"/>
              </a:rPr>
              <a:t>or damage</a:t>
            </a:r>
            <a:r>
              <a:rPr lang="en-US" sz="2300" dirty="0">
                <a:latin typeface="Bookman Old Style" pitchFamily="18" charset="0"/>
              </a:rPr>
              <a:t>. It also includes detailed procedures for types of packaging, the </a:t>
            </a:r>
            <a:r>
              <a:rPr lang="en-US" sz="2300" dirty="0" smtClean="0">
                <a:latin typeface="Bookman Old Style" pitchFamily="18" charset="0"/>
              </a:rPr>
              <a:t>packaging methods </a:t>
            </a:r>
            <a:r>
              <a:rPr lang="en-US" sz="2300" dirty="0">
                <a:latin typeface="Bookman Old Style" pitchFamily="18" charset="0"/>
              </a:rPr>
              <a:t>and delivery procedures to respect.</a:t>
            </a:r>
          </a:p>
        </p:txBody>
      </p:sp>
    </p:spTree>
    <p:extLst>
      <p:ext uri="{BB962C8B-B14F-4D97-AF65-F5344CB8AC3E}">
        <p14:creationId xmlns="" xmlns:p14="http://schemas.microsoft.com/office/powerpoint/2010/main" val="1741711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a:buNone/>
            </a:pPr>
            <a:r>
              <a:rPr lang="en-US" sz="2200" dirty="0">
                <a:latin typeface="Bookman Old Style" pitchFamily="18" charset="0"/>
              </a:rPr>
              <a:t>16. </a:t>
            </a:r>
            <a:r>
              <a:rPr lang="en-US" sz="2200" dirty="0">
                <a:solidFill>
                  <a:srgbClr val="FF0000"/>
                </a:solidFill>
                <a:latin typeface="Bookman Old Style" pitchFamily="18" charset="0"/>
              </a:rPr>
              <a:t>Quality </a:t>
            </a:r>
            <a:r>
              <a:rPr lang="en-US" sz="2200" dirty="0" smtClean="0">
                <a:solidFill>
                  <a:srgbClr val="FF0000"/>
                </a:solidFill>
                <a:latin typeface="Bookman Old Style" pitchFamily="18" charset="0"/>
              </a:rPr>
              <a:t>records- </a:t>
            </a:r>
            <a:r>
              <a:rPr lang="en-US" sz="2200" dirty="0" smtClean="0">
                <a:latin typeface="Bookman Old Style" pitchFamily="18" charset="0"/>
              </a:rPr>
              <a:t>Covers </a:t>
            </a:r>
            <a:r>
              <a:rPr lang="en-US" sz="2200" dirty="0">
                <a:latin typeface="Bookman Old Style" pitchFamily="18" charset="0"/>
              </a:rPr>
              <a:t>requirements to be established for the identification, collection, </a:t>
            </a:r>
            <a:r>
              <a:rPr lang="en-US" sz="2200" dirty="0" smtClean="0">
                <a:latin typeface="Bookman Old Style" pitchFamily="18" charset="0"/>
              </a:rPr>
              <a:t>indexing, organizing</a:t>
            </a:r>
            <a:r>
              <a:rPr lang="en-US" sz="2200" dirty="0">
                <a:latin typeface="Bookman Old Style" pitchFamily="18" charset="0"/>
              </a:rPr>
              <a:t>, and filing to keep up to date, or for destroying all records related </a:t>
            </a:r>
            <a:r>
              <a:rPr lang="en-US" sz="2200" dirty="0" smtClean="0">
                <a:latin typeface="Bookman Old Style" pitchFamily="18" charset="0"/>
              </a:rPr>
              <a:t>to quality</a:t>
            </a:r>
            <a:r>
              <a:rPr lang="en-US" sz="2200" dirty="0">
                <a:latin typeface="Bookman Old Style" pitchFamily="18" charset="0"/>
              </a:rPr>
              <a:t>.</a:t>
            </a:r>
          </a:p>
          <a:p>
            <a:pPr>
              <a:buNone/>
            </a:pPr>
            <a:r>
              <a:rPr lang="en-US" sz="2200" dirty="0">
                <a:latin typeface="Bookman Old Style" pitchFamily="18" charset="0"/>
              </a:rPr>
              <a:t>17. </a:t>
            </a:r>
            <a:r>
              <a:rPr lang="en-US" sz="2200" dirty="0">
                <a:solidFill>
                  <a:srgbClr val="FF0000"/>
                </a:solidFill>
                <a:latin typeface="Bookman Old Style" pitchFamily="18" charset="0"/>
              </a:rPr>
              <a:t>Internal quality </a:t>
            </a:r>
            <a:r>
              <a:rPr lang="en-US" sz="2200" dirty="0" smtClean="0">
                <a:solidFill>
                  <a:srgbClr val="FF0000"/>
                </a:solidFill>
                <a:latin typeface="Bookman Old Style" pitchFamily="18" charset="0"/>
              </a:rPr>
              <a:t>audits- </a:t>
            </a:r>
            <a:r>
              <a:rPr lang="en-US" sz="2200" dirty="0" smtClean="0">
                <a:latin typeface="Bookman Old Style" pitchFamily="18" charset="0"/>
              </a:rPr>
              <a:t>Covers </a:t>
            </a:r>
            <a:r>
              <a:rPr lang="en-US" sz="2200" dirty="0">
                <a:latin typeface="Bookman Old Style" pitchFamily="18" charset="0"/>
              </a:rPr>
              <a:t>procedures necessary for carrying out internal quality audits.</a:t>
            </a:r>
          </a:p>
          <a:p>
            <a:pPr>
              <a:buNone/>
            </a:pPr>
            <a:r>
              <a:rPr lang="en-US" sz="2200" dirty="0">
                <a:latin typeface="Bookman Old Style" pitchFamily="18" charset="0"/>
              </a:rPr>
              <a:t>18. </a:t>
            </a:r>
            <a:r>
              <a:rPr lang="en-US" sz="2200" dirty="0" smtClean="0">
                <a:solidFill>
                  <a:srgbClr val="FF0000"/>
                </a:solidFill>
                <a:latin typeface="Bookman Old Style" pitchFamily="18" charset="0"/>
              </a:rPr>
              <a:t>Training-</a:t>
            </a:r>
            <a:r>
              <a:rPr lang="en-US" sz="2200" dirty="0" smtClean="0">
                <a:latin typeface="Bookman Old Style" pitchFamily="18" charset="0"/>
              </a:rPr>
              <a:t> Covers </a:t>
            </a:r>
            <a:r>
              <a:rPr lang="en-US" sz="2200" dirty="0">
                <a:latin typeface="Bookman Old Style" pitchFamily="18" charset="0"/>
              </a:rPr>
              <a:t>procedures to identify that appropriate training is available to all those </a:t>
            </a:r>
            <a:r>
              <a:rPr lang="en-US" sz="2200" dirty="0" smtClean="0">
                <a:latin typeface="Bookman Old Style" pitchFamily="18" charset="0"/>
              </a:rPr>
              <a:t>persons who </a:t>
            </a:r>
            <a:r>
              <a:rPr lang="en-US" sz="2200" dirty="0">
                <a:latin typeface="Bookman Old Style" pitchFamily="18" charset="0"/>
              </a:rPr>
              <a:t>might in some way have an impact on the quality operation of the firm.</a:t>
            </a:r>
          </a:p>
          <a:p>
            <a:pPr>
              <a:buNone/>
            </a:pPr>
            <a:r>
              <a:rPr lang="en-US" sz="2200" dirty="0">
                <a:latin typeface="Bookman Old Style" pitchFamily="18" charset="0"/>
              </a:rPr>
              <a:t>19. </a:t>
            </a:r>
            <a:r>
              <a:rPr lang="en-US" sz="2200" dirty="0" smtClean="0">
                <a:solidFill>
                  <a:srgbClr val="FF0000"/>
                </a:solidFill>
                <a:latin typeface="Bookman Old Style" pitchFamily="18" charset="0"/>
              </a:rPr>
              <a:t>Servicing-</a:t>
            </a:r>
            <a:r>
              <a:rPr lang="en-US" sz="2200" dirty="0" smtClean="0">
                <a:latin typeface="Bookman Old Style" pitchFamily="18" charset="0"/>
              </a:rPr>
              <a:t> When </a:t>
            </a:r>
            <a:r>
              <a:rPr lang="en-US" sz="2200" dirty="0">
                <a:latin typeface="Bookman Old Style" pitchFamily="18" charset="0"/>
              </a:rPr>
              <a:t>after-sales service is identified in a contract, this section covers procedures </a:t>
            </a:r>
            <a:r>
              <a:rPr lang="en-US" sz="2200" dirty="0" smtClean="0">
                <a:latin typeface="Bookman Old Style" pitchFamily="18" charset="0"/>
              </a:rPr>
              <a:t>to verify </a:t>
            </a:r>
            <a:r>
              <a:rPr lang="en-US" sz="2200" dirty="0">
                <a:latin typeface="Bookman Old Style" pitchFamily="18" charset="0"/>
              </a:rPr>
              <a:t>that the after-sales service is according to requirements.</a:t>
            </a:r>
          </a:p>
          <a:p>
            <a:pPr>
              <a:buNone/>
            </a:pPr>
            <a:r>
              <a:rPr lang="en-US" sz="2200" dirty="0">
                <a:latin typeface="Bookman Old Style" pitchFamily="18" charset="0"/>
              </a:rPr>
              <a:t>20. </a:t>
            </a:r>
            <a:r>
              <a:rPr lang="en-US" sz="2200" dirty="0">
                <a:solidFill>
                  <a:srgbClr val="FF0000"/>
                </a:solidFill>
                <a:latin typeface="Bookman Old Style" pitchFamily="18" charset="0"/>
              </a:rPr>
              <a:t>Statistical </a:t>
            </a:r>
            <a:r>
              <a:rPr lang="en-US" sz="2200" dirty="0" smtClean="0">
                <a:solidFill>
                  <a:srgbClr val="FF0000"/>
                </a:solidFill>
                <a:latin typeface="Bookman Old Style" pitchFamily="18" charset="0"/>
              </a:rPr>
              <a:t>techniques- </a:t>
            </a:r>
            <a:r>
              <a:rPr lang="en-US" sz="2200" dirty="0" smtClean="0">
                <a:latin typeface="Bookman Old Style" pitchFamily="18" charset="0"/>
              </a:rPr>
              <a:t>Where </a:t>
            </a:r>
            <a:r>
              <a:rPr lang="en-US" sz="2200" dirty="0">
                <a:latin typeface="Bookman Old Style" pitchFamily="18" charset="0"/>
              </a:rPr>
              <a:t>appropriate, this section covers statistical procedures necessary to verify that </a:t>
            </a:r>
            <a:r>
              <a:rPr lang="en-US" sz="2200" dirty="0" smtClean="0">
                <a:latin typeface="Bookman Old Style" pitchFamily="18" charset="0"/>
              </a:rPr>
              <a:t>a product </a:t>
            </a:r>
            <a:r>
              <a:rPr lang="en-US" sz="2200" dirty="0">
                <a:latin typeface="Bookman Old Style" pitchFamily="18" charset="0"/>
              </a:rPr>
              <a:t>or process is according to specifications.</a:t>
            </a:r>
          </a:p>
        </p:txBody>
      </p:sp>
    </p:spTree>
    <p:extLst>
      <p:ext uri="{BB962C8B-B14F-4D97-AF65-F5344CB8AC3E}">
        <p14:creationId xmlns="" xmlns:p14="http://schemas.microsoft.com/office/powerpoint/2010/main" val="41130904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Bookman Old Style" pitchFamily="18" charset="0"/>
              </a:rPr>
              <a:t/>
            </a:r>
            <a:br>
              <a:rPr lang="en-US" b="1" dirty="0" smtClean="0">
                <a:latin typeface="Bookman Old Style" pitchFamily="18" charset="0"/>
              </a:rPr>
            </a:br>
            <a:r>
              <a:rPr lang="en-US" sz="3600" b="1" dirty="0" smtClean="0">
                <a:solidFill>
                  <a:schemeClr val="accent1">
                    <a:lumMod val="75000"/>
                  </a:schemeClr>
                </a:solidFill>
                <a:latin typeface="Bookman Old Style" pitchFamily="18" charset="0"/>
              </a:rPr>
              <a:t>What is ISO Certification?</a:t>
            </a:r>
            <a:r>
              <a:rPr lang="en-US" b="1" dirty="0" smtClean="0">
                <a:latin typeface="Bookman Old Style" pitchFamily="18" charset="0"/>
              </a:rPr>
              <a:t/>
            </a:r>
            <a:br>
              <a:rPr lang="en-US" b="1" dirty="0" smtClean="0">
                <a:latin typeface="Bookman Old Style" pitchFamily="18" charset="0"/>
              </a:rPr>
            </a:br>
            <a:endParaRPr lang="en-US" dirty="0">
              <a:latin typeface="Bookman Old Style" pitchFamily="18" charset="0"/>
            </a:endParaRPr>
          </a:p>
        </p:txBody>
      </p:sp>
      <p:sp>
        <p:nvSpPr>
          <p:cNvPr id="3" name="Content Placeholder 2"/>
          <p:cNvSpPr>
            <a:spLocks noGrp="1"/>
          </p:cNvSpPr>
          <p:nvPr>
            <p:ph idx="1"/>
          </p:nvPr>
        </p:nvSpPr>
        <p:spPr>
          <a:xfrm>
            <a:off x="457200" y="1066800"/>
            <a:ext cx="8382000" cy="5486400"/>
          </a:xfrm>
        </p:spPr>
        <p:txBody>
          <a:bodyPr>
            <a:normAutofit fontScale="77500" lnSpcReduction="20000"/>
          </a:bodyPr>
          <a:lstStyle/>
          <a:p>
            <a:r>
              <a:rPr lang="en-US" dirty="0" smtClean="0">
                <a:latin typeface="Bookman Old Style" pitchFamily="18" charset="0"/>
              </a:rPr>
              <a:t>According </a:t>
            </a:r>
            <a:r>
              <a:rPr lang="en-US" dirty="0">
                <a:latin typeface="Bookman Old Style" pitchFamily="18" charset="0"/>
              </a:rPr>
              <a:t>to its own description, The </a:t>
            </a:r>
            <a:r>
              <a:rPr lang="en-US" b="1" dirty="0">
                <a:latin typeface="Bookman Old Style" pitchFamily="18" charset="0"/>
              </a:rPr>
              <a:t>International Standards </a:t>
            </a:r>
            <a:r>
              <a:rPr lang="en-US" b="1" dirty="0" smtClean="0">
                <a:latin typeface="Bookman Old Style" pitchFamily="18" charset="0"/>
              </a:rPr>
              <a:t>Organization </a:t>
            </a:r>
            <a:r>
              <a:rPr lang="en-US" b="1" dirty="0">
                <a:latin typeface="Bookman Old Style" pitchFamily="18" charset="0"/>
              </a:rPr>
              <a:t>(ISO) is </a:t>
            </a:r>
            <a:r>
              <a:rPr lang="en-US" b="1" dirty="0" smtClean="0">
                <a:latin typeface="Bookman Old Style" pitchFamily="18" charset="0"/>
              </a:rPr>
              <a:t>an </a:t>
            </a:r>
            <a:r>
              <a:rPr lang="en-US" dirty="0" smtClean="0">
                <a:latin typeface="Bookman Old Style" pitchFamily="18" charset="0"/>
              </a:rPr>
              <a:t>‘international</a:t>
            </a:r>
            <a:r>
              <a:rPr lang="en-US" dirty="0">
                <a:latin typeface="Bookman Old Style" pitchFamily="18" charset="0"/>
              </a:rPr>
              <a:t>, non-governmental </a:t>
            </a:r>
            <a:r>
              <a:rPr lang="en-US" dirty="0" smtClean="0">
                <a:latin typeface="Bookman Old Style" pitchFamily="18" charset="0"/>
              </a:rPr>
              <a:t>organization, </a:t>
            </a:r>
            <a:r>
              <a:rPr lang="en-US" dirty="0">
                <a:latin typeface="Bookman Old Style" pitchFamily="18" charset="0"/>
              </a:rPr>
              <a:t>whose principal goal is to decrease </a:t>
            </a:r>
            <a:r>
              <a:rPr lang="en-US" dirty="0" smtClean="0">
                <a:latin typeface="Bookman Old Style" pitchFamily="18" charset="0"/>
              </a:rPr>
              <a:t>trade barriers </a:t>
            </a:r>
            <a:r>
              <a:rPr lang="en-US" dirty="0">
                <a:latin typeface="Bookman Old Style" pitchFamily="18" charset="0"/>
              </a:rPr>
              <a:t>by promoting worldwide product standardization, such as in manufacturing </a:t>
            </a:r>
            <a:r>
              <a:rPr lang="en-US" dirty="0" smtClean="0">
                <a:latin typeface="Bookman Old Style" pitchFamily="18" charset="0"/>
              </a:rPr>
              <a:t>practices, paper </a:t>
            </a:r>
            <a:r>
              <a:rPr lang="en-US" dirty="0">
                <a:latin typeface="Bookman Old Style" pitchFamily="18" charset="0"/>
              </a:rPr>
              <a:t>sizes and film speeds.’ </a:t>
            </a:r>
            <a:endParaRPr lang="en-US" dirty="0" smtClean="0">
              <a:latin typeface="Bookman Old Style" pitchFamily="18" charset="0"/>
            </a:endParaRPr>
          </a:p>
          <a:p>
            <a:r>
              <a:rPr lang="en-US" dirty="0" smtClean="0">
                <a:latin typeface="Bookman Old Style" pitchFamily="18" charset="0"/>
              </a:rPr>
              <a:t>Presently </a:t>
            </a:r>
            <a:r>
              <a:rPr lang="en-US" dirty="0">
                <a:latin typeface="Bookman Old Style" pitchFamily="18" charset="0"/>
              </a:rPr>
              <a:t>(</a:t>
            </a:r>
            <a:r>
              <a:rPr lang="en-US" b="1" dirty="0">
                <a:latin typeface="Bookman Old Style" pitchFamily="18" charset="0"/>
              </a:rPr>
              <a:t>September, </a:t>
            </a:r>
            <a:r>
              <a:rPr lang="en-US" b="1" dirty="0" smtClean="0">
                <a:latin typeface="Bookman Old Style" pitchFamily="18" charset="0"/>
              </a:rPr>
              <a:t>2021</a:t>
            </a:r>
            <a:r>
              <a:rPr lang="en-US" dirty="0" smtClean="0">
                <a:latin typeface="Bookman Old Style" pitchFamily="18" charset="0"/>
              </a:rPr>
              <a:t>) </a:t>
            </a:r>
            <a:r>
              <a:rPr lang="en-US" dirty="0">
                <a:latin typeface="Bookman Old Style" pitchFamily="18" charset="0"/>
              </a:rPr>
              <a:t>it consists of a network </a:t>
            </a:r>
            <a:r>
              <a:rPr lang="en-US" dirty="0" smtClean="0">
                <a:latin typeface="Bookman Old Style" pitchFamily="18" charset="0"/>
              </a:rPr>
              <a:t>of national </a:t>
            </a:r>
            <a:r>
              <a:rPr lang="en-US" dirty="0">
                <a:latin typeface="Bookman Old Style" pitchFamily="18" charset="0"/>
              </a:rPr>
              <a:t>standards institutes from </a:t>
            </a:r>
            <a:r>
              <a:rPr lang="en-US" b="1" dirty="0" smtClean="0">
                <a:latin typeface="Bookman Old Style" pitchFamily="18" charset="0"/>
              </a:rPr>
              <a:t>165 </a:t>
            </a:r>
            <a:r>
              <a:rPr lang="en-US" dirty="0">
                <a:latin typeface="Bookman Old Style" pitchFamily="18" charset="0"/>
              </a:rPr>
              <a:t>countries working in partnership with </a:t>
            </a:r>
            <a:r>
              <a:rPr lang="en-US" dirty="0" smtClean="0">
                <a:latin typeface="Bookman Old Style" pitchFamily="18" charset="0"/>
              </a:rPr>
              <a:t>international organizations, </a:t>
            </a:r>
            <a:r>
              <a:rPr lang="en-US" dirty="0">
                <a:latin typeface="Bookman Old Style" pitchFamily="18" charset="0"/>
              </a:rPr>
              <a:t>governments, industry, business and consumer </a:t>
            </a:r>
            <a:r>
              <a:rPr lang="en-US" dirty="0" smtClean="0">
                <a:latin typeface="Bookman Old Style" pitchFamily="18" charset="0"/>
              </a:rPr>
              <a:t>representatives</a:t>
            </a:r>
            <a:endParaRPr lang="en-US" dirty="0">
              <a:latin typeface="Bookman Old Style" pitchFamily="18" charset="0"/>
            </a:endParaRPr>
          </a:p>
          <a:p>
            <a:r>
              <a:rPr lang="en-US" dirty="0">
                <a:latin typeface="Bookman Old Style" pitchFamily="18" charset="0"/>
              </a:rPr>
              <a:t>Many view it as a bridge between public and private sectors.</a:t>
            </a:r>
          </a:p>
        </p:txBody>
      </p:sp>
    </p:spTree>
    <p:extLst>
      <p:ext uri="{BB962C8B-B14F-4D97-AF65-F5344CB8AC3E}">
        <p14:creationId xmlns="" xmlns:p14="http://schemas.microsoft.com/office/powerpoint/2010/main" val="406196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chemeClr val="accent1">
                    <a:lumMod val="75000"/>
                  </a:schemeClr>
                </a:solidFill>
              </a:rPr>
              <a:t>What </a:t>
            </a:r>
            <a:r>
              <a:rPr lang="en-US" b="1" dirty="0">
                <a:solidFill>
                  <a:schemeClr val="accent1">
                    <a:lumMod val="75000"/>
                  </a:schemeClr>
                </a:solidFill>
              </a:rPr>
              <a:t>is a standard?</a:t>
            </a:r>
            <a:r>
              <a:rPr lang="en-US" dirty="0">
                <a:solidFill>
                  <a:schemeClr val="accent2">
                    <a:lumMod val="75000"/>
                  </a:schemeClr>
                </a:solidFill>
              </a:rPr>
              <a:t/>
            </a:r>
            <a:br>
              <a:rPr lang="en-US" dirty="0">
                <a:solidFill>
                  <a:schemeClr val="accent2">
                    <a:lumMod val="75000"/>
                  </a:schemeClr>
                </a:solidFill>
              </a:rPr>
            </a:br>
            <a:endParaRPr lang="en-US" dirty="0">
              <a:solidFill>
                <a:schemeClr val="accent2">
                  <a:lumMod val="75000"/>
                </a:schemeClr>
              </a:solidFill>
            </a:endParaRPr>
          </a:p>
        </p:txBody>
      </p:sp>
      <p:sp>
        <p:nvSpPr>
          <p:cNvPr id="3" name="Content Placeholder 2"/>
          <p:cNvSpPr>
            <a:spLocks noGrp="1"/>
          </p:cNvSpPr>
          <p:nvPr>
            <p:ph idx="1"/>
          </p:nvPr>
        </p:nvSpPr>
        <p:spPr>
          <a:xfrm>
            <a:off x="457200" y="1600200"/>
            <a:ext cx="8229600" cy="4876800"/>
          </a:xfrm>
        </p:spPr>
        <p:txBody>
          <a:bodyPr/>
          <a:lstStyle/>
          <a:p>
            <a:r>
              <a:rPr lang="en-US" dirty="0"/>
              <a:t>A standard is a document that provides </a:t>
            </a:r>
            <a:r>
              <a:rPr lang="en-US" b="1" i="1" dirty="0"/>
              <a:t>requirements, specifications, guidelines or characteristics</a:t>
            </a:r>
            <a:r>
              <a:rPr lang="en-US" dirty="0"/>
              <a:t> that can be used consistently to ensure that materials, products, processes and services are fit for their purpose. </a:t>
            </a:r>
            <a:endParaRPr lang="en-US" dirty="0" smtClean="0"/>
          </a:p>
          <a:p>
            <a:pPr algn="just"/>
            <a:r>
              <a:rPr lang="en-US" dirty="0" smtClean="0"/>
              <a:t>There are over 19,500 </a:t>
            </a:r>
            <a:r>
              <a:rPr lang="en-US" dirty="0"/>
              <a:t>International Standards that can be purchased from the ISO store or from our members.</a:t>
            </a:r>
          </a:p>
          <a:p>
            <a:pPr algn="just"/>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10000"/>
          </a:bodyPr>
          <a:lstStyle/>
          <a:p>
            <a:pPr algn="just"/>
            <a:r>
              <a:rPr lang="en-US" dirty="0">
                <a:latin typeface="Bookman Old Style" pitchFamily="18" charset="0"/>
              </a:rPr>
              <a:t>What does it mean when an </a:t>
            </a:r>
            <a:r>
              <a:rPr lang="en-US" dirty="0" smtClean="0">
                <a:latin typeface="Bookman Old Style" pitchFamily="18" charset="0"/>
              </a:rPr>
              <a:t>organization </a:t>
            </a:r>
            <a:r>
              <a:rPr lang="en-US" dirty="0">
                <a:latin typeface="Bookman Old Style" pitchFamily="18" charset="0"/>
              </a:rPr>
              <a:t>says that it is ISO certified? It means that </a:t>
            </a:r>
            <a:r>
              <a:rPr lang="en-US" dirty="0" smtClean="0">
                <a:latin typeface="Bookman Old Style" pitchFamily="18" charset="0"/>
              </a:rPr>
              <a:t>the company </a:t>
            </a:r>
            <a:r>
              <a:rPr lang="en-US" dirty="0">
                <a:latin typeface="Bookman Old Style" pitchFamily="18" charset="0"/>
              </a:rPr>
              <a:t>has been successful in becoming registered, after an assessment process. </a:t>
            </a:r>
            <a:endParaRPr lang="en-US" dirty="0" smtClean="0">
              <a:latin typeface="Bookman Old Style" pitchFamily="18" charset="0"/>
            </a:endParaRPr>
          </a:p>
          <a:p>
            <a:pPr algn="just"/>
            <a:r>
              <a:rPr lang="en-US" dirty="0" smtClean="0">
                <a:latin typeface="Bookman Old Style" pitchFamily="18" charset="0"/>
              </a:rPr>
              <a:t>This assessment </a:t>
            </a:r>
            <a:r>
              <a:rPr lang="en-US" dirty="0">
                <a:latin typeface="Bookman Old Style" pitchFamily="18" charset="0"/>
              </a:rPr>
              <a:t>was carried out by assessors who are ISO-certified. In other words, </a:t>
            </a:r>
            <a:r>
              <a:rPr lang="en-US" dirty="0" smtClean="0">
                <a:latin typeface="Bookman Old Style" pitchFamily="18" charset="0"/>
              </a:rPr>
              <a:t>the organization </a:t>
            </a:r>
            <a:r>
              <a:rPr lang="en-US" dirty="0">
                <a:latin typeface="Bookman Old Style" pitchFamily="18" charset="0"/>
              </a:rPr>
              <a:t>has a book of procedures that it is required to follow. </a:t>
            </a:r>
            <a:endParaRPr lang="en-US" dirty="0" smtClean="0">
              <a:latin typeface="Bookman Old Style" pitchFamily="18" charset="0"/>
            </a:endParaRPr>
          </a:p>
          <a:p>
            <a:pPr algn="just"/>
            <a:r>
              <a:rPr lang="en-US" dirty="0" smtClean="0">
                <a:latin typeface="Bookman Old Style" pitchFamily="18" charset="0"/>
              </a:rPr>
              <a:t>In </a:t>
            </a:r>
            <a:r>
              <a:rPr lang="en-US" dirty="0">
                <a:latin typeface="Bookman Old Style" pitchFamily="18" charset="0"/>
              </a:rPr>
              <a:t>order to keep its </a:t>
            </a:r>
            <a:r>
              <a:rPr lang="en-US" dirty="0" smtClean="0">
                <a:latin typeface="Bookman Old Style" pitchFamily="18" charset="0"/>
              </a:rPr>
              <a:t>ISO certification</a:t>
            </a:r>
            <a:r>
              <a:rPr lang="en-US" dirty="0">
                <a:latin typeface="Bookman Old Style" pitchFamily="18" charset="0"/>
              </a:rPr>
              <a:t>, an </a:t>
            </a:r>
            <a:r>
              <a:rPr lang="en-US" dirty="0" smtClean="0">
                <a:latin typeface="Bookman Old Style" pitchFamily="18" charset="0"/>
              </a:rPr>
              <a:t>organization </a:t>
            </a:r>
            <a:r>
              <a:rPr lang="en-US" dirty="0">
                <a:latin typeface="Bookman Old Style" pitchFamily="18" charset="0"/>
              </a:rPr>
              <a:t>must also maintain appropriate documentation. It is also </a:t>
            </a:r>
            <a:r>
              <a:rPr lang="en-US" dirty="0" smtClean="0">
                <a:latin typeface="Bookman Old Style" pitchFamily="18" charset="0"/>
              </a:rPr>
              <a:t>subject to </a:t>
            </a:r>
            <a:r>
              <a:rPr lang="en-US" dirty="0">
                <a:latin typeface="Bookman Old Style" pitchFamily="18" charset="0"/>
              </a:rPr>
              <a:t>re-certification periodically. </a:t>
            </a:r>
            <a:endParaRPr lang="en-US" dirty="0" smtClean="0">
              <a:latin typeface="Bookman Old Style" pitchFamily="18" charset="0"/>
            </a:endParaRPr>
          </a:p>
        </p:txBody>
      </p:sp>
    </p:spTree>
    <p:extLst>
      <p:ext uri="{BB962C8B-B14F-4D97-AF65-F5344CB8AC3E}">
        <p14:creationId xmlns="" xmlns:p14="http://schemas.microsoft.com/office/powerpoint/2010/main" val="9906141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fontScale="92500" lnSpcReduction="10000"/>
          </a:bodyPr>
          <a:lstStyle/>
          <a:p>
            <a:r>
              <a:rPr lang="en-US" dirty="0" smtClean="0">
                <a:latin typeface="Bookman Old Style" pitchFamily="18" charset="0"/>
              </a:rPr>
              <a:t>ISO certification does not mean that the organization provides a quality service or product. </a:t>
            </a:r>
          </a:p>
          <a:p>
            <a:r>
              <a:rPr lang="en-US" dirty="0" smtClean="0">
                <a:latin typeface="Bookman Old Style" pitchFamily="18" charset="0"/>
              </a:rPr>
              <a:t>It means that </a:t>
            </a:r>
            <a:r>
              <a:rPr lang="en-US" b="1" dirty="0" smtClean="0">
                <a:solidFill>
                  <a:schemeClr val="accent3">
                    <a:lumMod val="75000"/>
                  </a:schemeClr>
                </a:solidFill>
                <a:latin typeface="Bookman Old Style" pitchFamily="18" charset="0"/>
              </a:rPr>
              <a:t>it does what it says it is doing.</a:t>
            </a:r>
          </a:p>
          <a:p>
            <a:r>
              <a:rPr lang="en-US" dirty="0" smtClean="0">
                <a:latin typeface="Bookman Old Style" pitchFamily="18" charset="0"/>
              </a:rPr>
              <a:t>ISO </a:t>
            </a:r>
            <a:r>
              <a:rPr lang="en-US" dirty="0">
                <a:latin typeface="Bookman Old Style" pitchFamily="18" charset="0"/>
              </a:rPr>
              <a:t>9000 gives guidelines for selection and use of quality management and quality </a:t>
            </a:r>
            <a:r>
              <a:rPr lang="en-US" dirty="0" smtClean="0">
                <a:latin typeface="Bookman Old Style" pitchFamily="18" charset="0"/>
              </a:rPr>
              <a:t>assurance standards</a:t>
            </a:r>
            <a:r>
              <a:rPr lang="en-US" dirty="0">
                <a:latin typeface="Bookman Old Style" pitchFamily="18" charset="0"/>
              </a:rPr>
              <a:t>. </a:t>
            </a:r>
            <a:endParaRPr lang="en-US" dirty="0" smtClean="0">
              <a:latin typeface="Bookman Old Style" pitchFamily="18" charset="0"/>
            </a:endParaRPr>
          </a:p>
          <a:p>
            <a:r>
              <a:rPr lang="en-US" dirty="0" smtClean="0">
                <a:latin typeface="Bookman Old Style" pitchFamily="18" charset="0"/>
              </a:rPr>
              <a:t>There </a:t>
            </a:r>
            <a:r>
              <a:rPr lang="en-US" dirty="0">
                <a:latin typeface="Bookman Old Style" pitchFamily="18" charset="0"/>
              </a:rPr>
              <a:t>are six sets of such guidelines, that is, detailed groups of </a:t>
            </a:r>
            <a:r>
              <a:rPr lang="en-US" dirty="0" smtClean="0">
                <a:latin typeface="Bookman Old Style" pitchFamily="18" charset="0"/>
              </a:rPr>
              <a:t>documents that cover</a:t>
            </a:r>
            <a:r>
              <a:rPr lang="en-US" dirty="0">
                <a:latin typeface="Bookman Old Style" pitchFamily="18" charset="0"/>
              </a:rPr>
              <a:t>, to the extent this can be done in general terms, all the operational aspects of a firm</a:t>
            </a:r>
            <a:r>
              <a:rPr lang="en-US" dirty="0" smtClean="0">
                <a:latin typeface="Bookman Old Style" pitchFamily="18" charset="0"/>
              </a:rPr>
              <a:t>.</a:t>
            </a:r>
            <a:endParaRPr lang="en-US" dirty="0">
              <a:latin typeface="Bookman Old Style" pitchFamily="18" charset="0"/>
            </a:endParaRPr>
          </a:p>
        </p:txBody>
      </p:sp>
    </p:spTree>
    <p:extLst>
      <p:ext uri="{BB962C8B-B14F-4D97-AF65-F5344CB8AC3E}">
        <p14:creationId xmlns="" xmlns:p14="http://schemas.microsoft.com/office/powerpoint/2010/main" val="3642208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latin typeface="Bookman Old Style" pitchFamily="18" charset="0"/>
              </a:rPr>
              <a:t>ISO certification steps</a:t>
            </a:r>
            <a:endParaRPr lang="en-US" b="1" dirty="0">
              <a:solidFill>
                <a:schemeClr val="accent1">
                  <a:lumMod val="75000"/>
                </a:schemeClr>
              </a:solidFill>
              <a:latin typeface="Bookman Old Style" pitchFamily="18" charset="0"/>
            </a:endParaRPr>
          </a:p>
        </p:txBody>
      </p:sp>
      <p:sp>
        <p:nvSpPr>
          <p:cNvPr id="3" name="Content Placeholder 2"/>
          <p:cNvSpPr>
            <a:spLocks noGrp="1"/>
          </p:cNvSpPr>
          <p:nvPr>
            <p:ph idx="1"/>
          </p:nvPr>
        </p:nvSpPr>
        <p:spPr/>
        <p:txBody>
          <a:bodyPr>
            <a:normAutofit fontScale="70000" lnSpcReduction="20000"/>
          </a:bodyPr>
          <a:lstStyle/>
          <a:p>
            <a:r>
              <a:rPr lang="en-US" dirty="0" err="1">
                <a:latin typeface="Bookman Old Style" pitchFamily="18" charset="0"/>
              </a:rPr>
              <a:t>Kinni</a:t>
            </a:r>
            <a:r>
              <a:rPr lang="en-US" dirty="0">
                <a:latin typeface="Bookman Old Style" pitchFamily="18" charset="0"/>
              </a:rPr>
              <a:t> (1993) outlined a 23-step process that Bailey Controls Corporation took to </a:t>
            </a:r>
            <a:r>
              <a:rPr lang="en-US" dirty="0" smtClean="0">
                <a:latin typeface="Bookman Old Style" pitchFamily="18" charset="0"/>
              </a:rPr>
              <a:t>successfully achieve </a:t>
            </a:r>
            <a:r>
              <a:rPr lang="en-US" dirty="0">
                <a:latin typeface="Bookman Old Style" pitchFamily="18" charset="0"/>
              </a:rPr>
              <a:t>ISO 9000 certification. </a:t>
            </a:r>
            <a:endParaRPr lang="en-US" dirty="0" smtClean="0">
              <a:latin typeface="Bookman Old Style" pitchFamily="18" charset="0"/>
            </a:endParaRPr>
          </a:p>
          <a:p>
            <a:r>
              <a:rPr lang="en-US" dirty="0" smtClean="0">
                <a:latin typeface="Bookman Old Style" pitchFamily="18" charset="0"/>
              </a:rPr>
              <a:t>These </a:t>
            </a:r>
            <a:r>
              <a:rPr lang="en-US" dirty="0">
                <a:latin typeface="Bookman Old Style" pitchFamily="18" charset="0"/>
              </a:rPr>
              <a:t>steps </a:t>
            </a:r>
            <a:r>
              <a:rPr lang="en-US" dirty="0" smtClean="0">
                <a:latin typeface="Bookman Old Style" pitchFamily="18" charset="0"/>
              </a:rPr>
              <a:t> </a:t>
            </a:r>
            <a:r>
              <a:rPr lang="en-US" dirty="0">
                <a:latin typeface="Bookman Old Style" pitchFamily="18" charset="0"/>
              </a:rPr>
              <a:t>are</a:t>
            </a:r>
            <a:r>
              <a:rPr lang="en-US" dirty="0" smtClean="0">
                <a:latin typeface="Bookman Old Style" pitchFamily="18" charset="0"/>
              </a:rPr>
              <a:t>:</a:t>
            </a:r>
          </a:p>
          <a:p>
            <a:pPr marL="514350" indent="-514350">
              <a:buAutoNum type="arabicPeriod"/>
            </a:pPr>
            <a:r>
              <a:rPr lang="en-US" dirty="0" smtClean="0">
                <a:latin typeface="Bookman Old Style" pitchFamily="18" charset="0"/>
              </a:rPr>
              <a:t>Ensure </a:t>
            </a:r>
            <a:r>
              <a:rPr lang="en-US" dirty="0">
                <a:latin typeface="Bookman Old Style" pitchFamily="18" charset="0"/>
              </a:rPr>
              <a:t>that commitment at the top-levels of </a:t>
            </a:r>
            <a:r>
              <a:rPr lang="en-US" dirty="0" smtClean="0">
                <a:latin typeface="Bookman Old Style" pitchFamily="18" charset="0"/>
              </a:rPr>
              <a:t>the organization, </a:t>
            </a:r>
            <a:r>
              <a:rPr lang="en-US" dirty="0">
                <a:latin typeface="Bookman Old Style" pitchFamily="18" charset="0"/>
              </a:rPr>
              <a:t>including the Board </a:t>
            </a:r>
            <a:r>
              <a:rPr lang="en-US" dirty="0" smtClean="0">
                <a:latin typeface="Bookman Old Style" pitchFamily="18" charset="0"/>
              </a:rPr>
              <a:t>of Directors</a:t>
            </a:r>
            <a:r>
              <a:rPr lang="en-US" dirty="0">
                <a:latin typeface="Bookman Old Style" pitchFamily="18" charset="0"/>
              </a:rPr>
              <a:t>, exists – a step not mentioned is </a:t>
            </a:r>
            <a:r>
              <a:rPr lang="en-US" dirty="0" smtClean="0">
                <a:latin typeface="Bookman Old Style" pitchFamily="18" charset="0"/>
              </a:rPr>
              <a:t>organizational </a:t>
            </a:r>
            <a:r>
              <a:rPr lang="en-US" dirty="0">
                <a:latin typeface="Bookman Old Style" pitchFamily="18" charset="0"/>
              </a:rPr>
              <a:t>readiness in general. </a:t>
            </a:r>
            <a:r>
              <a:rPr lang="en-US" dirty="0" smtClean="0">
                <a:latin typeface="Bookman Old Style" pitchFamily="18" charset="0"/>
              </a:rPr>
              <a:t>This commitment </a:t>
            </a:r>
            <a:r>
              <a:rPr lang="en-US" dirty="0">
                <a:latin typeface="Bookman Old Style" pitchFamily="18" charset="0"/>
              </a:rPr>
              <a:t>generally includes a policy that defines, in general terms, the </a:t>
            </a:r>
            <a:r>
              <a:rPr lang="en-US" dirty="0" smtClean="0">
                <a:latin typeface="Bookman Old Style" pitchFamily="18" charset="0"/>
              </a:rPr>
              <a:t>organization's commitment </a:t>
            </a:r>
            <a:r>
              <a:rPr lang="en-US" dirty="0">
                <a:latin typeface="Bookman Old Style" pitchFamily="18" charset="0"/>
              </a:rPr>
              <a:t>to ISO </a:t>
            </a:r>
            <a:r>
              <a:rPr lang="en-US" dirty="0" smtClean="0">
                <a:latin typeface="Bookman Old Style" pitchFamily="18" charset="0"/>
              </a:rPr>
              <a:t>certification.</a:t>
            </a:r>
          </a:p>
          <a:p>
            <a:pPr marL="514350" indent="-514350">
              <a:buAutoNum type="arabicPeriod"/>
            </a:pPr>
            <a:r>
              <a:rPr lang="en-US" dirty="0" smtClean="0">
                <a:latin typeface="Bookman Old Style" pitchFamily="18" charset="0"/>
              </a:rPr>
              <a:t>Procure all necessary ISO standards and guidelines.</a:t>
            </a:r>
          </a:p>
          <a:p>
            <a:pPr marL="514350" indent="-514350">
              <a:buAutoNum type="arabicPeriod"/>
            </a:pPr>
            <a:r>
              <a:rPr lang="en-US" dirty="0" smtClean="0">
                <a:latin typeface="Bookman Old Style" pitchFamily="18" charset="0"/>
              </a:rPr>
              <a:t>Establish a planning and implementation team. The first task of this team must be to understand the process and the standards themselves.</a:t>
            </a:r>
          </a:p>
          <a:p>
            <a:pPr marL="514350" indent="-514350">
              <a:buAutoNum type="arabicPeriod"/>
            </a:pPr>
            <a:endParaRPr lang="en-US" dirty="0">
              <a:latin typeface="Bookman Old Style" pitchFamily="18" charset="0"/>
            </a:endParaRPr>
          </a:p>
        </p:txBody>
      </p:sp>
    </p:spTree>
    <p:extLst>
      <p:ext uri="{BB962C8B-B14F-4D97-AF65-F5344CB8AC3E}">
        <p14:creationId xmlns="" xmlns:p14="http://schemas.microsoft.com/office/powerpoint/2010/main" val="35263104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buNone/>
            </a:pPr>
            <a:r>
              <a:rPr lang="en-US" dirty="0" smtClean="0">
                <a:latin typeface="Bookman Old Style" pitchFamily="18" charset="0"/>
              </a:rPr>
              <a:t>4</a:t>
            </a:r>
            <a:r>
              <a:rPr lang="en-US" dirty="0">
                <a:latin typeface="Bookman Old Style" pitchFamily="18" charset="0"/>
              </a:rPr>
              <a:t>. Determine what is and the structure of the current </a:t>
            </a:r>
            <a:r>
              <a:rPr lang="en-US" dirty="0" smtClean="0">
                <a:latin typeface="Bookman Old Style" pitchFamily="18" charset="0"/>
              </a:rPr>
              <a:t>organization. </a:t>
            </a:r>
            <a:r>
              <a:rPr lang="en-US" dirty="0">
                <a:latin typeface="Bookman Old Style" pitchFamily="18" charset="0"/>
              </a:rPr>
              <a:t>First, it is necessary </a:t>
            </a:r>
            <a:r>
              <a:rPr lang="en-US" dirty="0" smtClean="0">
                <a:latin typeface="Bookman Old Style" pitchFamily="18" charset="0"/>
              </a:rPr>
              <a:t>to do </a:t>
            </a:r>
            <a:r>
              <a:rPr lang="en-US" dirty="0">
                <a:latin typeface="Bookman Old Style" pitchFamily="18" charset="0"/>
              </a:rPr>
              <a:t>an audit of the </a:t>
            </a:r>
            <a:r>
              <a:rPr lang="en-US" dirty="0" smtClean="0">
                <a:latin typeface="Bookman Old Style" pitchFamily="18" charset="0"/>
              </a:rPr>
              <a:t>organization </a:t>
            </a:r>
            <a:r>
              <a:rPr lang="en-US" dirty="0">
                <a:latin typeface="Bookman Old Style" pitchFamily="18" charset="0"/>
              </a:rPr>
              <a:t>to determine critical activities, the availability of </a:t>
            </a:r>
            <a:r>
              <a:rPr lang="en-US" dirty="0" smtClean="0">
                <a:latin typeface="Bookman Old Style" pitchFamily="18" charset="0"/>
              </a:rPr>
              <a:t>required resources</a:t>
            </a:r>
            <a:r>
              <a:rPr lang="en-US" dirty="0">
                <a:latin typeface="Bookman Old Style" pitchFamily="18" charset="0"/>
              </a:rPr>
              <a:t>, the implementation process, and the adequacy of this in terms of </a:t>
            </a:r>
            <a:r>
              <a:rPr lang="en-US" dirty="0" smtClean="0">
                <a:latin typeface="Bookman Old Style" pitchFamily="18" charset="0"/>
              </a:rPr>
              <a:t>current customer </a:t>
            </a:r>
            <a:r>
              <a:rPr lang="en-US" dirty="0">
                <a:latin typeface="Bookman Old Style" pitchFamily="18" charset="0"/>
              </a:rPr>
              <a:t>needs. This includes a check of the metrology and calibration </a:t>
            </a:r>
            <a:r>
              <a:rPr lang="en-US" dirty="0" smtClean="0">
                <a:latin typeface="Bookman Old Style" pitchFamily="18" charset="0"/>
              </a:rPr>
              <a:t>systems.</a:t>
            </a:r>
            <a:r>
              <a:rPr lang="en-US" dirty="0">
                <a:latin typeface="Bookman Old Style" pitchFamily="18" charset="0"/>
              </a:rPr>
              <a:t> </a:t>
            </a:r>
            <a:r>
              <a:rPr lang="en-US" dirty="0" smtClean="0">
                <a:latin typeface="Bookman Old Style" pitchFamily="18" charset="0"/>
              </a:rPr>
              <a:t>Additionally</a:t>
            </a:r>
            <a:r>
              <a:rPr lang="en-US" dirty="0">
                <a:latin typeface="Bookman Old Style" pitchFamily="18" charset="0"/>
              </a:rPr>
              <a:t>, the audit also examines:</a:t>
            </a:r>
          </a:p>
          <a:p>
            <a:pPr lvl="1" algn="just"/>
            <a:r>
              <a:rPr lang="en-US" dirty="0" smtClean="0">
                <a:latin typeface="Bookman Old Style" pitchFamily="18" charset="0"/>
              </a:rPr>
              <a:t>The </a:t>
            </a:r>
            <a:r>
              <a:rPr lang="en-US" dirty="0">
                <a:latin typeface="Bookman Old Style" pitchFamily="18" charset="0"/>
              </a:rPr>
              <a:t>system and process involved</a:t>
            </a:r>
          </a:p>
          <a:p>
            <a:pPr lvl="1" algn="just"/>
            <a:r>
              <a:rPr lang="en-US" dirty="0" smtClean="0">
                <a:latin typeface="Bookman Old Style" pitchFamily="18" charset="0"/>
              </a:rPr>
              <a:t>Contracts </a:t>
            </a:r>
            <a:r>
              <a:rPr lang="en-US" dirty="0">
                <a:latin typeface="Bookman Old Style" pitchFamily="18" charset="0"/>
              </a:rPr>
              <a:t>that exist</a:t>
            </a:r>
          </a:p>
        </p:txBody>
      </p:sp>
    </p:spTree>
    <p:extLst>
      <p:ext uri="{BB962C8B-B14F-4D97-AF65-F5344CB8AC3E}">
        <p14:creationId xmlns="" xmlns:p14="http://schemas.microsoft.com/office/powerpoint/2010/main" val="22173382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lvl="1"/>
            <a:r>
              <a:rPr lang="en-US" dirty="0" smtClean="0">
                <a:latin typeface="Bookman Old Style" pitchFamily="18" charset="0"/>
              </a:rPr>
              <a:t>Methods </a:t>
            </a:r>
            <a:r>
              <a:rPr lang="en-US" dirty="0">
                <a:latin typeface="Bookman Old Style" pitchFamily="18" charset="0"/>
              </a:rPr>
              <a:t>that are used for design and documentation control</a:t>
            </a:r>
          </a:p>
          <a:p>
            <a:pPr lvl="1"/>
            <a:r>
              <a:rPr lang="en-US" dirty="0" smtClean="0">
                <a:latin typeface="Bookman Old Style" pitchFamily="18" charset="0"/>
              </a:rPr>
              <a:t>Examination </a:t>
            </a:r>
            <a:r>
              <a:rPr lang="en-US" dirty="0">
                <a:latin typeface="Bookman Old Style" pitchFamily="18" charset="0"/>
              </a:rPr>
              <a:t>of products and services that are obtained from suppliers</a:t>
            </a:r>
          </a:p>
          <a:p>
            <a:pPr lvl="1"/>
            <a:r>
              <a:rPr lang="en-US" dirty="0" smtClean="0">
                <a:latin typeface="Bookman Old Style" pitchFamily="18" charset="0"/>
              </a:rPr>
              <a:t>Process </a:t>
            </a:r>
            <a:r>
              <a:rPr lang="en-US" dirty="0">
                <a:latin typeface="Bookman Old Style" pitchFamily="18" charset="0"/>
              </a:rPr>
              <a:t>control</a:t>
            </a:r>
          </a:p>
          <a:p>
            <a:pPr lvl="1"/>
            <a:r>
              <a:rPr lang="en-US" dirty="0" smtClean="0">
                <a:latin typeface="Bookman Old Style" pitchFamily="18" charset="0"/>
              </a:rPr>
              <a:t>Measurement</a:t>
            </a:r>
            <a:r>
              <a:rPr lang="en-US" dirty="0">
                <a:latin typeface="Bookman Old Style" pitchFamily="18" charset="0"/>
              </a:rPr>
              <a:t>, inspection, and testing</a:t>
            </a:r>
          </a:p>
          <a:p>
            <a:pPr lvl="1"/>
            <a:r>
              <a:rPr lang="en-US" dirty="0" smtClean="0">
                <a:latin typeface="Bookman Old Style" pitchFamily="18" charset="0"/>
              </a:rPr>
              <a:t>Handling</a:t>
            </a:r>
            <a:r>
              <a:rPr lang="en-US" dirty="0">
                <a:latin typeface="Bookman Old Style" pitchFamily="18" charset="0"/>
              </a:rPr>
              <a:t>, storage, packaging, and </a:t>
            </a:r>
            <a:r>
              <a:rPr lang="en-US" dirty="0" smtClean="0">
                <a:latin typeface="Bookman Old Style" pitchFamily="18" charset="0"/>
              </a:rPr>
              <a:t>delivery</a:t>
            </a:r>
          </a:p>
          <a:p>
            <a:pPr lvl="1"/>
            <a:r>
              <a:rPr lang="en-US" dirty="0" smtClean="0">
                <a:latin typeface="Bookman Old Style" pitchFamily="18" charset="0"/>
              </a:rPr>
              <a:t>Training </a:t>
            </a:r>
            <a:r>
              <a:rPr lang="en-US" dirty="0">
                <a:latin typeface="Bookman Old Style" pitchFamily="18" charset="0"/>
              </a:rPr>
              <a:t>that employees have had and its effectiveness</a:t>
            </a:r>
          </a:p>
          <a:p>
            <a:pPr lvl="1"/>
            <a:r>
              <a:rPr lang="en-US" dirty="0" smtClean="0">
                <a:latin typeface="Bookman Old Style" pitchFamily="18" charset="0"/>
              </a:rPr>
              <a:t>Statistical </a:t>
            </a:r>
            <a:r>
              <a:rPr lang="en-US" dirty="0">
                <a:latin typeface="Bookman Old Style" pitchFamily="18" charset="0"/>
              </a:rPr>
              <a:t>methods that are </a:t>
            </a:r>
            <a:r>
              <a:rPr lang="en-US" dirty="0" smtClean="0">
                <a:latin typeface="Bookman Old Style" pitchFamily="18" charset="0"/>
              </a:rPr>
              <a:t>used </a:t>
            </a:r>
            <a:r>
              <a:rPr lang="en-US" dirty="0">
                <a:latin typeface="Bookman Old Style" pitchFamily="18" charset="0"/>
              </a:rPr>
              <a:t>and their adequacy</a:t>
            </a:r>
            <a:r>
              <a:rPr lang="en-US" dirty="0" smtClean="0">
                <a:latin typeface="Bookman Old Style" pitchFamily="18" charset="0"/>
              </a:rPr>
              <a:t>.</a:t>
            </a:r>
          </a:p>
          <a:p>
            <a:r>
              <a:rPr lang="en-US" dirty="0">
                <a:latin typeface="Bookman Old Style" pitchFamily="18" charset="0"/>
              </a:rPr>
              <a:t>Following this, the requirements of ISO certification should be outlined, and the gap </a:t>
            </a:r>
            <a:r>
              <a:rPr lang="en-US" dirty="0" smtClean="0">
                <a:latin typeface="Bookman Old Style" pitchFamily="18" charset="0"/>
              </a:rPr>
              <a:t>between what </a:t>
            </a:r>
            <a:r>
              <a:rPr lang="en-US" dirty="0">
                <a:latin typeface="Bookman Old Style" pitchFamily="18" charset="0"/>
              </a:rPr>
              <a:t>exists and what is required identified.</a:t>
            </a:r>
          </a:p>
        </p:txBody>
      </p:sp>
    </p:spTree>
    <p:extLst>
      <p:ext uri="{BB962C8B-B14F-4D97-AF65-F5344CB8AC3E}">
        <p14:creationId xmlns="" xmlns:p14="http://schemas.microsoft.com/office/powerpoint/2010/main" val="2482902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77500" lnSpcReduction="20000"/>
          </a:bodyPr>
          <a:lstStyle/>
          <a:p>
            <a:pPr>
              <a:buNone/>
            </a:pPr>
            <a:r>
              <a:rPr lang="en-US" dirty="0">
                <a:latin typeface="Bookman Old Style" pitchFamily="18" charset="0"/>
              </a:rPr>
              <a:t>5. This should lead to identification of all activities and changes in processes that </a:t>
            </a:r>
            <a:r>
              <a:rPr lang="en-US" dirty="0" smtClean="0">
                <a:latin typeface="Bookman Old Style" pitchFamily="18" charset="0"/>
              </a:rPr>
              <a:t>are required </a:t>
            </a:r>
            <a:r>
              <a:rPr lang="en-US" dirty="0">
                <a:latin typeface="Bookman Old Style" pitchFamily="18" charset="0"/>
              </a:rPr>
              <a:t>and result in a rollout plan. This rollout plan, of necessity, must be </a:t>
            </a:r>
            <a:r>
              <a:rPr lang="en-US" dirty="0" smtClean="0">
                <a:latin typeface="Bookman Old Style" pitchFamily="18" charset="0"/>
              </a:rPr>
              <a:t>very sensitive </a:t>
            </a:r>
            <a:r>
              <a:rPr lang="en-US" dirty="0">
                <a:latin typeface="Bookman Old Style" pitchFamily="18" charset="0"/>
              </a:rPr>
              <a:t>to costs. Managers must also ensure that productivity continues while </a:t>
            </a:r>
            <a:r>
              <a:rPr lang="en-US" dirty="0" smtClean="0">
                <a:latin typeface="Bookman Old Style" pitchFamily="18" charset="0"/>
              </a:rPr>
              <a:t>the changeover </a:t>
            </a:r>
            <a:r>
              <a:rPr lang="en-US" dirty="0">
                <a:latin typeface="Bookman Old Style" pitchFamily="18" charset="0"/>
              </a:rPr>
              <a:t>is occurring.</a:t>
            </a:r>
          </a:p>
          <a:p>
            <a:pPr>
              <a:buNone/>
            </a:pPr>
            <a:r>
              <a:rPr lang="en-US" dirty="0">
                <a:latin typeface="Bookman Old Style" pitchFamily="18" charset="0"/>
              </a:rPr>
              <a:t>6. Learn as much as possible from those companies that have achieved certification, or </a:t>
            </a:r>
            <a:r>
              <a:rPr lang="en-US" dirty="0" smtClean="0">
                <a:latin typeface="Bookman Old Style" pitchFamily="18" charset="0"/>
              </a:rPr>
              <a:t>are already </a:t>
            </a:r>
            <a:r>
              <a:rPr lang="en-US" dirty="0">
                <a:latin typeface="Bookman Old Style" pitchFamily="18" charset="0"/>
              </a:rPr>
              <a:t>in the process of doing this. Other individuals or companies such as </a:t>
            </a:r>
            <a:r>
              <a:rPr lang="en-US" dirty="0" smtClean="0">
                <a:latin typeface="Bookman Old Style" pitchFamily="18" charset="0"/>
              </a:rPr>
              <a:t>industry experts</a:t>
            </a:r>
            <a:r>
              <a:rPr lang="en-US" dirty="0">
                <a:latin typeface="Bookman Old Style" pitchFamily="18" charset="0"/>
              </a:rPr>
              <a:t>, pioneers, and implementers may also have advice. It is always wise, as well, </a:t>
            </a:r>
            <a:r>
              <a:rPr lang="en-US" dirty="0" smtClean="0">
                <a:latin typeface="Bookman Old Style" pitchFamily="18" charset="0"/>
              </a:rPr>
              <a:t>to work </a:t>
            </a:r>
            <a:r>
              <a:rPr lang="en-US" dirty="0">
                <a:latin typeface="Bookman Old Style" pitchFamily="18" charset="0"/>
              </a:rPr>
              <a:t>with other </a:t>
            </a:r>
            <a:r>
              <a:rPr lang="en-US" dirty="0" smtClean="0">
                <a:latin typeface="Bookman Old Style" pitchFamily="18" charset="0"/>
              </a:rPr>
              <a:t>organizations </a:t>
            </a:r>
            <a:r>
              <a:rPr lang="en-US" dirty="0">
                <a:latin typeface="Bookman Old Style" pitchFamily="18" charset="0"/>
              </a:rPr>
              <a:t>that are in a similar phase of the process</a:t>
            </a:r>
            <a:r>
              <a:rPr lang="en-US" dirty="0" smtClean="0">
                <a:latin typeface="Bookman Old Style" pitchFamily="18" charset="0"/>
              </a:rPr>
              <a:t>.</a:t>
            </a:r>
          </a:p>
          <a:p>
            <a:pPr>
              <a:buNone/>
            </a:pPr>
            <a:r>
              <a:rPr lang="en-US" dirty="0">
                <a:latin typeface="Bookman Old Style" pitchFamily="18" charset="0"/>
              </a:rPr>
              <a:t>7. Establish the project. An appropriate budget, resources, and authority must be </a:t>
            </a:r>
            <a:r>
              <a:rPr lang="en-US" dirty="0" smtClean="0">
                <a:latin typeface="Bookman Old Style" pitchFamily="18" charset="0"/>
              </a:rPr>
              <a:t>granted. On </a:t>
            </a:r>
            <a:r>
              <a:rPr lang="en-US" dirty="0">
                <a:latin typeface="Bookman Old Style" pitchFamily="18" charset="0"/>
              </a:rPr>
              <a:t>the part of the project team, mechanisms for tracking milestones and cost </a:t>
            </a:r>
            <a:r>
              <a:rPr lang="en-US" dirty="0" smtClean="0">
                <a:latin typeface="Bookman Old Style" pitchFamily="18" charset="0"/>
              </a:rPr>
              <a:t>are required</a:t>
            </a:r>
            <a:r>
              <a:rPr lang="en-US" dirty="0">
                <a:latin typeface="Bookman Old Style" pitchFamily="18" charset="0"/>
              </a:rPr>
              <a:t>.</a:t>
            </a:r>
          </a:p>
        </p:txBody>
      </p:sp>
    </p:spTree>
    <p:extLst>
      <p:ext uri="{BB962C8B-B14F-4D97-AF65-F5344CB8AC3E}">
        <p14:creationId xmlns="" xmlns:p14="http://schemas.microsoft.com/office/powerpoint/2010/main" val="2544883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85000" lnSpcReduction="10000"/>
          </a:bodyPr>
          <a:lstStyle/>
          <a:p>
            <a:pPr>
              <a:buNone/>
            </a:pPr>
            <a:r>
              <a:rPr lang="en-US" dirty="0">
                <a:latin typeface="Bookman Old Style" pitchFamily="18" charset="0"/>
              </a:rPr>
              <a:t>8. Train employees, including the person who has primary responsibility for </a:t>
            </a:r>
            <a:r>
              <a:rPr lang="en-US" dirty="0" smtClean="0">
                <a:latin typeface="Bookman Old Style" pitchFamily="18" charset="0"/>
              </a:rPr>
              <a:t>the improvement </a:t>
            </a:r>
            <a:r>
              <a:rPr lang="en-US" dirty="0">
                <a:latin typeface="Bookman Old Style" pitchFamily="18" charset="0"/>
              </a:rPr>
              <a:t>and certification process.</a:t>
            </a:r>
          </a:p>
          <a:p>
            <a:pPr>
              <a:buNone/>
            </a:pPr>
            <a:r>
              <a:rPr lang="en-US" dirty="0">
                <a:latin typeface="Bookman Old Style" pitchFamily="18" charset="0"/>
              </a:rPr>
              <a:t>9. Revise, develop, or whatever is necessary, the manuals (quality and procedures) that </a:t>
            </a:r>
            <a:r>
              <a:rPr lang="en-US" dirty="0" smtClean="0">
                <a:latin typeface="Bookman Old Style" pitchFamily="18" charset="0"/>
              </a:rPr>
              <a:t>are required</a:t>
            </a:r>
            <a:r>
              <a:rPr lang="en-US" dirty="0">
                <a:latin typeface="Bookman Old Style" pitchFamily="18" charset="0"/>
              </a:rPr>
              <a:t>. Document control procedures are very important. All changes must be made </a:t>
            </a:r>
            <a:r>
              <a:rPr lang="en-US" dirty="0" smtClean="0">
                <a:latin typeface="Bookman Old Style" pitchFamily="18" charset="0"/>
              </a:rPr>
              <a:t>in the </a:t>
            </a:r>
            <a:r>
              <a:rPr lang="en-US" dirty="0">
                <a:latin typeface="Bookman Old Style" pitchFamily="18" charset="0"/>
              </a:rPr>
              <a:t>official manuals. In spite of the wide spread use of computers, most </a:t>
            </a:r>
            <a:r>
              <a:rPr lang="en-US" dirty="0" smtClean="0">
                <a:latin typeface="Bookman Old Style" pitchFamily="18" charset="0"/>
              </a:rPr>
              <a:t>companies continue </a:t>
            </a:r>
            <a:r>
              <a:rPr lang="en-US" dirty="0">
                <a:latin typeface="Bookman Old Style" pitchFamily="18" charset="0"/>
              </a:rPr>
              <a:t>to maintain hard copies of manuals and of a large number of the forms </a:t>
            </a:r>
            <a:r>
              <a:rPr lang="en-US" dirty="0" smtClean="0">
                <a:latin typeface="Bookman Old Style" pitchFamily="18" charset="0"/>
              </a:rPr>
              <a:t>required for </a:t>
            </a:r>
            <a:r>
              <a:rPr lang="en-US" dirty="0">
                <a:latin typeface="Bookman Old Style" pitchFamily="18" charset="0"/>
              </a:rPr>
              <a:t>documentation.</a:t>
            </a:r>
          </a:p>
          <a:p>
            <a:pPr>
              <a:buNone/>
            </a:pPr>
            <a:r>
              <a:rPr lang="en-US" dirty="0">
                <a:latin typeface="Bookman Old Style" pitchFamily="18" charset="0"/>
              </a:rPr>
              <a:t>10. Define new procedures that are needed. The lead assessor, no doubt, will </a:t>
            </a:r>
            <a:r>
              <a:rPr lang="en-US" dirty="0" smtClean="0">
                <a:latin typeface="Bookman Old Style" pitchFamily="18" charset="0"/>
              </a:rPr>
              <a:t>suggest considerable </a:t>
            </a:r>
            <a:r>
              <a:rPr lang="en-US" dirty="0">
                <a:latin typeface="Bookman Old Style" pitchFamily="18" charset="0"/>
              </a:rPr>
              <a:t>upgrade and change</a:t>
            </a:r>
            <a:r>
              <a:rPr lang="en-US" dirty="0" smtClean="0">
                <a:latin typeface="Bookman Old Style" pitchFamily="18" charset="0"/>
              </a:rPr>
              <a:t>.</a:t>
            </a:r>
            <a:endParaRPr lang="en-US" dirty="0">
              <a:latin typeface="Bookman Old Style" pitchFamily="18" charset="0"/>
            </a:endParaRPr>
          </a:p>
        </p:txBody>
      </p:sp>
    </p:spTree>
    <p:extLst>
      <p:ext uri="{BB962C8B-B14F-4D97-AF65-F5344CB8AC3E}">
        <p14:creationId xmlns="" xmlns:p14="http://schemas.microsoft.com/office/powerpoint/2010/main" val="18220181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85000" lnSpcReduction="20000"/>
          </a:bodyPr>
          <a:lstStyle/>
          <a:p>
            <a:pPr>
              <a:buNone/>
            </a:pPr>
            <a:r>
              <a:rPr lang="en-US" dirty="0" smtClean="0">
                <a:latin typeface="Bookman Old Style" pitchFamily="18" charset="0"/>
              </a:rPr>
              <a:t>11. Implement the new system and let it function for a short time in order that the weaknesses can be identified.</a:t>
            </a:r>
          </a:p>
          <a:p>
            <a:pPr>
              <a:buNone/>
            </a:pPr>
            <a:r>
              <a:rPr lang="en-US" dirty="0" smtClean="0">
                <a:latin typeface="Bookman Old Style" pitchFamily="18" charset="0"/>
              </a:rPr>
              <a:t>12. Engage an assessor or consultant to do a pre-registration audit. This will identify potential systems and operating weaknesses and help the organization interpret and adjust any ambiguous standards.</a:t>
            </a:r>
          </a:p>
          <a:p>
            <a:pPr>
              <a:buNone/>
            </a:pPr>
            <a:r>
              <a:rPr lang="en-US" dirty="0" smtClean="0">
                <a:latin typeface="Bookman Old Style" pitchFamily="18" charset="0"/>
              </a:rPr>
              <a:t>13. Initiate discussion with third-party registrars. Bailey Controls uses five criteria to rank the assessors who were being considered, that is: credibility, knowledge of the industry, ability to work with members of the organization, proximity to the location, and cost</a:t>
            </a:r>
            <a:r>
              <a:rPr lang="en-US" dirty="0">
                <a:latin typeface="Bookman Old Style" pitchFamily="18" charset="0"/>
              </a:rPr>
              <a:t>.</a:t>
            </a:r>
          </a:p>
          <a:p>
            <a:r>
              <a:rPr lang="en-US" dirty="0">
                <a:latin typeface="Bookman Old Style" pitchFamily="18" charset="0"/>
              </a:rPr>
              <a:t>The auditors also must meet the criteria established by ISO to do the work.</a:t>
            </a:r>
            <a:endParaRPr lang="en-US" dirty="0" smtClean="0">
              <a:latin typeface="Bookman Old Style" pitchFamily="18" charset="0"/>
            </a:endParaRPr>
          </a:p>
          <a:p>
            <a:endParaRPr lang="en-US" dirty="0">
              <a:latin typeface="Bookman Old Style" pitchFamily="18" charset="0"/>
            </a:endParaRPr>
          </a:p>
        </p:txBody>
      </p:sp>
    </p:spTree>
    <p:extLst>
      <p:ext uri="{BB962C8B-B14F-4D97-AF65-F5344CB8AC3E}">
        <p14:creationId xmlns="" xmlns:p14="http://schemas.microsoft.com/office/powerpoint/2010/main" val="10975812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buNone/>
            </a:pPr>
            <a:r>
              <a:rPr lang="en-US" dirty="0">
                <a:latin typeface="Bookman Old Style" pitchFamily="18" charset="0"/>
              </a:rPr>
              <a:t>14. Choose the registrar and plan a schedule, including a ‘mock’ audit.</a:t>
            </a:r>
          </a:p>
          <a:p>
            <a:pPr>
              <a:buNone/>
            </a:pPr>
            <a:r>
              <a:rPr lang="en-US" dirty="0">
                <a:latin typeface="Bookman Old Style" pitchFamily="18" charset="0"/>
              </a:rPr>
              <a:t>15. Modify the system and processes. Continue to modify these until the </a:t>
            </a:r>
            <a:r>
              <a:rPr lang="en-US" dirty="0" smtClean="0">
                <a:latin typeface="Bookman Old Style" pitchFamily="18" charset="0"/>
              </a:rPr>
              <a:t>desired competencies </a:t>
            </a:r>
            <a:r>
              <a:rPr lang="en-US" dirty="0">
                <a:latin typeface="Bookman Old Style" pitchFamily="18" charset="0"/>
              </a:rPr>
              <a:t>have been attained. Modify quality and procedures manuals on the </a:t>
            </a:r>
            <a:r>
              <a:rPr lang="en-US" dirty="0" smtClean="0">
                <a:latin typeface="Bookman Old Style" pitchFamily="18" charset="0"/>
              </a:rPr>
              <a:t>bases of </a:t>
            </a:r>
            <a:r>
              <a:rPr lang="en-US" dirty="0">
                <a:latin typeface="Bookman Old Style" pitchFamily="18" charset="0"/>
              </a:rPr>
              <a:t>the mock audit feedback and other critiques.</a:t>
            </a:r>
          </a:p>
          <a:p>
            <a:pPr>
              <a:buNone/>
            </a:pPr>
            <a:r>
              <a:rPr lang="en-US" dirty="0">
                <a:latin typeface="Bookman Old Style" pitchFamily="18" charset="0"/>
              </a:rPr>
              <a:t>16. Maintain documentation, including those regarding non-compliance and what was </a:t>
            </a:r>
            <a:r>
              <a:rPr lang="en-US" dirty="0" smtClean="0">
                <a:latin typeface="Bookman Old Style" pitchFamily="18" charset="0"/>
              </a:rPr>
              <a:t>done to </a:t>
            </a:r>
            <a:r>
              <a:rPr lang="en-US" dirty="0">
                <a:latin typeface="Bookman Old Style" pitchFamily="18" charset="0"/>
              </a:rPr>
              <a:t>correct these.</a:t>
            </a:r>
          </a:p>
          <a:p>
            <a:pPr>
              <a:buNone/>
            </a:pPr>
            <a:r>
              <a:rPr lang="en-US" dirty="0">
                <a:latin typeface="Bookman Old Style" pitchFamily="18" charset="0"/>
              </a:rPr>
              <a:t>17. Obtain Certificate of Registration, preferably on the first try.</a:t>
            </a:r>
          </a:p>
          <a:p>
            <a:pPr>
              <a:buNone/>
            </a:pPr>
            <a:r>
              <a:rPr lang="en-US" dirty="0">
                <a:latin typeface="Bookman Old Style" pitchFamily="18" charset="0"/>
              </a:rPr>
              <a:t>18. Celebrate. The employees have earned a reward.</a:t>
            </a:r>
          </a:p>
        </p:txBody>
      </p:sp>
    </p:spTree>
    <p:extLst>
      <p:ext uri="{BB962C8B-B14F-4D97-AF65-F5344CB8AC3E}">
        <p14:creationId xmlns="" xmlns:p14="http://schemas.microsoft.com/office/powerpoint/2010/main" val="36606539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4000" b="1" dirty="0" smtClean="0">
                <a:solidFill>
                  <a:schemeClr val="accent1">
                    <a:lumMod val="75000"/>
                  </a:schemeClr>
                </a:solidFill>
              </a:rPr>
              <a:t>Documents and policies for ISO</a:t>
            </a:r>
            <a:endParaRPr lang="en-US" dirty="0">
              <a:solidFill>
                <a:schemeClr val="accent4">
                  <a:lumMod val="75000"/>
                </a:schemeClr>
              </a:solidFill>
            </a:endParaRPr>
          </a:p>
        </p:txBody>
      </p:sp>
      <p:sp>
        <p:nvSpPr>
          <p:cNvPr id="3" name="Content Placeholder 2"/>
          <p:cNvSpPr>
            <a:spLocks noGrp="1"/>
          </p:cNvSpPr>
          <p:nvPr>
            <p:ph idx="1"/>
          </p:nvPr>
        </p:nvSpPr>
        <p:spPr>
          <a:xfrm>
            <a:off x="457200" y="1371600"/>
            <a:ext cx="8229600" cy="5105400"/>
          </a:xfrm>
        </p:spPr>
        <p:txBody>
          <a:bodyPr>
            <a:normAutofit/>
          </a:bodyPr>
          <a:lstStyle/>
          <a:p>
            <a:pPr algn="just"/>
            <a:r>
              <a:rPr lang="en-US" dirty="0" smtClean="0"/>
              <a:t>Before </a:t>
            </a:r>
            <a:r>
              <a:rPr lang="en-US" dirty="0"/>
              <a:t>the certification body can issue or renew a certificate, the auditor must be satisfied that the company being assessed has implemented the requirements of sections 4 to 8. </a:t>
            </a:r>
            <a:endParaRPr lang="en-US" dirty="0" smtClean="0"/>
          </a:p>
          <a:p>
            <a:pPr algn="just"/>
            <a:r>
              <a:rPr lang="en-US" dirty="0" smtClean="0"/>
              <a:t>Sections </a:t>
            </a:r>
            <a:r>
              <a:rPr lang="en-US" dirty="0"/>
              <a:t>1 to 3 are not directly audited against, but because they provide context and definitions for the rest of the standard, their contents must be taken into account.</a:t>
            </a:r>
          </a:p>
          <a:p>
            <a:pPr algn="just"/>
            <a:endParaRPr lang="en-US" b="1" dirty="0">
              <a:solidFill>
                <a:srgbClr val="00B0F0"/>
              </a:solidFill>
            </a:endParaRP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39</a:t>
            </a:fld>
            <a:endParaRPr lang="en-US"/>
          </a:p>
        </p:txBody>
      </p:sp>
    </p:spTree>
    <p:extLst>
      <p:ext uri="{BB962C8B-B14F-4D97-AF65-F5344CB8AC3E}">
        <p14:creationId xmlns="" xmlns:p14="http://schemas.microsoft.com/office/powerpoint/2010/main" val="2597800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rgbClr val="FF0000"/>
                </a:solidFill>
                <a:latin typeface="Bookman Old Style" pitchFamily="18" charset="0"/>
              </a:rPr>
              <a:t>History of ISO</a:t>
            </a:r>
            <a:endParaRPr lang="en-US" dirty="0">
              <a:solidFill>
                <a:srgbClr val="FF0000"/>
              </a:solidFill>
              <a:latin typeface="Bookman Old Style" pitchFamily="18" charset="0"/>
            </a:endParaRPr>
          </a:p>
        </p:txBody>
      </p:sp>
      <p:sp>
        <p:nvSpPr>
          <p:cNvPr id="3" name="Content Placeholder 2"/>
          <p:cNvSpPr>
            <a:spLocks noGrp="1"/>
          </p:cNvSpPr>
          <p:nvPr>
            <p:ph idx="1"/>
          </p:nvPr>
        </p:nvSpPr>
        <p:spPr>
          <a:xfrm>
            <a:off x="457200" y="1447800"/>
            <a:ext cx="8229600" cy="4953000"/>
          </a:xfrm>
        </p:spPr>
        <p:txBody>
          <a:bodyPr>
            <a:normAutofit fontScale="92500" lnSpcReduction="10000"/>
          </a:bodyPr>
          <a:lstStyle/>
          <a:p>
            <a:pPr algn="just"/>
            <a:r>
              <a:rPr lang="en-US" dirty="0">
                <a:latin typeface="Bookman Old Style" pitchFamily="18" charset="0"/>
              </a:rPr>
              <a:t>ISO was founded in 1947. The initial standards that were adopted were based on the </a:t>
            </a:r>
            <a:r>
              <a:rPr lang="en-US" dirty="0" smtClean="0">
                <a:latin typeface="Bookman Old Style" pitchFamily="18" charset="0"/>
              </a:rPr>
              <a:t>British Standard </a:t>
            </a:r>
            <a:r>
              <a:rPr lang="en-US" dirty="0">
                <a:latin typeface="Bookman Old Style" pitchFamily="18" charset="0"/>
              </a:rPr>
              <a:t>BS 5750</a:t>
            </a:r>
            <a:r>
              <a:rPr lang="en-US" dirty="0" smtClean="0">
                <a:latin typeface="Bookman Old Style" pitchFamily="18" charset="0"/>
              </a:rPr>
              <a:t>.</a:t>
            </a:r>
          </a:p>
          <a:p>
            <a:pPr algn="just"/>
            <a:r>
              <a:rPr lang="en-US" dirty="0" smtClean="0">
                <a:latin typeface="Bookman Old Style" pitchFamily="18" charset="0"/>
              </a:rPr>
              <a:t> </a:t>
            </a:r>
            <a:r>
              <a:rPr lang="en-US" dirty="0">
                <a:latin typeface="Bookman Old Style" pitchFamily="18" charset="0"/>
              </a:rPr>
              <a:t>This had been accepted in Britain in 1979 mostly due to the efforts </a:t>
            </a:r>
            <a:r>
              <a:rPr lang="en-US" dirty="0" smtClean="0">
                <a:latin typeface="Bookman Old Style" pitchFamily="18" charset="0"/>
              </a:rPr>
              <a:t>of British </a:t>
            </a:r>
            <a:r>
              <a:rPr lang="en-US" dirty="0">
                <a:latin typeface="Bookman Old Style" pitchFamily="18" charset="0"/>
              </a:rPr>
              <a:t>Standards Technical Committee 176. </a:t>
            </a:r>
            <a:endParaRPr lang="en-US" dirty="0" smtClean="0">
              <a:latin typeface="Bookman Old Style" pitchFamily="18" charset="0"/>
            </a:endParaRPr>
          </a:p>
          <a:p>
            <a:pPr algn="just"/>
            <a:r>
              <a:rPr lang="en-US" sz="3000" dirty="0" smtClean="0">
                <a:latin typeface="Bookman Old Style" pitchFamily="18" charset="0"/>
              </a:rPr>
              <a:t>This </a:t>
            </a:r>
            <a:r>
              <a:rPr lang="en-US" sz="3000" dirty="0">
                <a:latin typeface="Bookman Old Style" pitchFamily="18" charset="0"/>
              </a:rPr>
              <a:t>group felt that there should be </a:t>
            </a:r>
            <a:r>
              <a:rPr lang="en-US" sz="3000" dirty="0" smtClean="0">
                <a:latin typeface="Bookman Old Style" pitchFamily="18" charset="0"/>
              </a:rPr>
              <a:t>minimum standards </a:t>
            </a:r>
            <a:r>
              <a:rPr lang="en-US" sz="3000" dirty="0">
                <a:latin typeface="Bookman Old Style" pitchFamily="18" charset="0"/>
              </a:rPr>
              <a:t>for how manufacturing companies establish quality control methods, but also </a:t>
            </a:r>
            <a:r>
              <a:rPr lang="en-US" sz="3000" dirty="0" smtClean="0">
                <a:latin typeface="Bookman Old Style" pitchFamily="18" charset="0"/>
              </a:rPr>
              <a:t>for maintaining </a:t>
            </a:r>
            <a:r>
              <a:rPr lang="en-US" sz="3000" dirty="0">
                <a:latin typeface="Bookman Old Style" pitchFamily="18" charset="0"/>
              </a:rPr>
              <a:t>uniformity and predictability.</a:t>
            </a:r>
          </a:p>
        </p:txBody>
      </p:sp>
    </p:spTree>
    <p:extLst>
      <p:ext uri="{BB962C8B-B14F-4D97-AF65-F5344CB8AC3E}">
        <p14:creationId xmlns="" xmlns:p14="http://schemas.microsoft.com/office/powerpoint/2010/main" val="3618811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b="1" dirty="0" smtClean="0">
                <a:solidFill>
                  <a:schemeClr val="accent1">
                    <a:lumMod val="75000"/>
                  </a:schemeClr>
                </a:solidFill>
              </a:rPr>
              <a:t>DOCUMENTATION REQUIREMENTS </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dirty="0" smtClean="0"/>
              <a:t>Quality Policy </a:t>
            </a:r>
          </a:p>
          <a:p>
            <a:r>
              <a:rPr lang="en-US" dirty="0" smtClean="0"/>
              <a:t>Quality Manual – to describe the system </a:t>
            </a:r>
          </a:p>
          <a:p>
            <a:r>
              <a:rPr lang="en-US" dirty="0" smtClean="0"/>
              <a:t>Quality Objectives Register – to document your quality objectives </a:t>
            </a:r>
          </a:p>
          <a:p>
            <a:r>
              <a:rPr lang="en-US" dirty="0" smtClean="0"/>
              <a:t>Control of Documents Procedure </a:t>
            </a:r>
          </a:p>
          <a:p>
            <a:r>
              <a:rPr lang="en-US" dirty="0" smtClean="0"/>
              <a:t>Control of Records Procedure </a:t>
            </a:r>
          </a:p>
          <a:p>
            <a:r>
              <a:rPr lang="en-US" dirty="0" smtClean="0"/>
              <a:t>Internal Audit Procedure </a:t>
            </a:r>
          </a:p>
          <a:p>
            <a:r>
              <a:rPr lang="en-US" dirty="0" smtClean="0"/>
              <a:t>Control of Nonconforming Product </a:t>
            </a:r>
          </a:p>
          <a:p>
            <a:r>
              <a:rPr lang="en-US" dirty="0" smtClean="0"/>
              <a:t>Corrective Action Procedure </a:t>
            </a:r>
          </a:p>
          <a:p>
            <a:r>
              <a:rPr lang="en-US" dirty="0" smtClean="0"/>
              <a:t>Preventive Action Procedure </a:t>
            </a:r>
          </a:p>
          <a:p>
            <a:r>
              <a:rPr lang="en-US" dirty="0" smtClean="0"/>
              <a:t>Quality Plan </a:t>
            </a:r>
          </a:p>
          <a:p>
            <a:r>
              <a:rPr lang="en-US" dirty="0" smtClean="0"/>
              <a:t>Control plans </a:t>
            </a:r>
          </a:p>
          <a:p>
            <a:r>
              <a:rPr lang="en-US" dirty="0" smtClean="0"/>
              <a:t>Other documents, as necessary </a:t>
            </a:r>
          </a:p>
          <a:p>
            <a:r>
              <a:rPr lang="en-US" dirty="0" smtClean="0"/>
              <a:t>Records (to show evidence of work performed in all QMS processes) </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40</a:t>
            </a:fld>
            <a:endParaRPr lang="en-US"/>
          </a:p>
        </p:txBody>
      </p:sp>
    </p:spTree>
    <p:extLst>
      <p:ext uri="{BB962C8B-B14F-4D97-AF65-F5344CB8AC3E}">
        <p14:creationId xmlns="" xmlns:p14="http://schemas.microsoft.com/office/powerpoint/2010/main" val="32839422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spc="-220" dirty="0" smtClean="0">
                <a:solidFill>
                  <a:schemeClr val="accent2"/>
                </a:solidFill>
                <a:cs typeface="Arial"/>
              </a:rPr>
              <a:t>Who is ISO 9001 for?</a:t>
            </a:r>
            <a:endParaRPr lang="en-US" sz="3200" b="1" dirty="0">
              <a:solidFill>
                <a:schemeClr val="accent2"/>
              </a:solidFill>
            </a:endParaRPr>
          </a:p>
        </p:txBody>
      </p:sp>
      <p:sp>
        <p:nvSpPr>
          <p:cNvPr id="3" name="Content Placeholder 2"/>
          <p:cNvSpPr>
            <a:spLocks noGrp="1"/>
          </p:cNvSpPr>
          <p:nvPr>
            <p:ph idx="1"/>
          </p:nvPr>
        </p:nvSpPr>
        <p:spPr>
          <a:xfrm>
            <a:off x="571500" y="1371600"/>
            <a:ext cx="8001000" cy="4848169"/>
          </a:xfrm>
        </p:spPr>
        <p:txBody>
          <a:bodyPr>
            <a:noAutofit/>
          </a:bodyPr>
          <a:lstStyle/>
          <a:p>
            <a:pPr marL="342900" indent="-342900">
              <a:buClr>
                <a:srgbClr val="FF0000"/>
              </a:buClr>
              <a:buFont typeface="Arial" panose="020B0604020202020204" pitchFamily="34" charset="0"/>
              <a:buChar char="•"/>
            </a:pPr>
            <a:r>
              <a:rPr lang="en-US" sz="2800" spc="-50" dirty="0">
                <a:solidFill>
                  <a:srgbClr val="231F20"/>
                </a:solidFill>
                <a:latin typeface="+mn-lt"/>
                <a:cs typeface="Times New Roman"/>
              </a:rPr>
              <a:t>ISO</a:t>
            </a:r>
            <a:r>
              <a:rPr lang="en-US" sz="2800" spc="-95" dirty="0">
                <a:solidFill>
                  <a:srgbClr val="231F20"/>
                </a:solidFill>
                <a:latin typeface="+mn-lt"/>
                <a:cs typeface="Times New Roman"/>
              </a:rPr>
              <a:t> </a:t>
            </a:r>
            <a:r>
              <a:rPr lang="en-US" sz="2800" spc="-155" dirty="0" smtClean="0">
                <a:solidFill>
                  <a:srgbClr val="231F20"/>
                </a:solidFill>
                <a:latin typeface="+mn-lt"/>
                <a:cs typeface="Times New Roman"/>
              </a:rPr>
              <a:t>9</a:t>
            </a:r>
            <a:r>
              <a:rPr lang="en-US" sz="2800" spc="-10" dirty="0" smtClean="0">
                <a:solidFill>
                  <a:srgbClr val="231F20"/>
                </a:solidFill>
                <a:latin typeface="+mn-lt"/>
                <a:cs typeface="Times New Roman"/>
              </a:rPr>
              <a:t>00</a:t>
            </a:r>
            <a:r>
              <a:rPr lang="en-US" sz="2800" spc="10" dirty="0" smtClean="0">
                <a:solidFill>
                  <a:srgbClr val="231F20"/>
                </a:solidFill>
                <a:latin typeface="+mn-lt"/>
                <a:cs typeface="Times New Roman"/>
              </a:rPr>
              <a:t>1</a:t>
            </a:r>
            <a:r>
              <a:rPr lang="en-US" sz="2800" spc="-110" dirty="0" smtClean="0">
                <a:solidFill>
                  <a:srgbClr val="231F20"/>
                </a:solidFill>
                <a:latin typeface="+mn-lt"/>
                <a:cs typeface="Times New Roman"/>
              </a:rPr>
              <a:t> </a:t>
            </a:r>
            <a:r>
              <a:rPr lang="en-US" sz="2800" spc="-10" dirty="0">
                <a:solidFill>
                  <a:srgbClr val="231F20"/>
                </a:solidFill>
                <a:latin typeface="+mn-lt"/>
                <a:cs typeface="Times New Roman"/>
              </a:rPr>
              <a:t>i</a:t>
            </a:r>
            <a:r>
              <a:rPr lang="en-US" sz="2800" spc="15" dirty="0">
                <a:solidFill>
                  <a:srgbClr val="231F20"/>
                </a:solidFill>
                <a:latin typeface="+mn-lt"/>
                <a:cs typeface="Times New Roman"/>
              </a:rPr>
              <a:t>s</a:t>
            </a:r>
            <a:r>
              <a:rPr lang="en-US" sz="2800" spc="-110" dirty="0">
                <a:solidFill>
                  <a:srgbClr val="231F20"/>
                </a:solidFill>
                <a:latin typeface="+mn-lt"/>
                <a:cs typeface="Times New Roman"/>
              </a:rPr>
              <a:t> </a:t>
            </a:r>
            <a:r>
              <a:rPr lang="en-US" sz="2800" spc="15" dirty="0">
                <a:solidFill>
                  <a:srgbClr val="231F20"/>
                </a:solidFill>
                <a:latin typeface="+mn-lt"/>
                <a:cs typeface="Times New Roman"/>
              </a:rPr>
              <a:t>suit</a:t>
            </a:r>
            <a:r>
              <a:rPr lang="en-US" sz="2800" spc="10" dirty="0">
                <a:solidFill>
                  <a:srgbClr val="231F20"/>
                </a:solidFill>
                <a:latin typeface="+mn-lt"/>
                <a:cs typeface="Times New Roman"/>
              </a:rPr>
              <a:t>a</a:t>
            </a:r>
            <a:r>
              <a:rPr lang="en-US" sz="2800" spc="5" dirty="0">
                <a:solidFill>
                  <a:srgbClr val="231F20"/>
                </a:solidFill>
                <a:latin typeface="+mn-lt"/>
                <a:cs typeface="Times New Roman"/>
              </a:rPr>
              <a:t>bl</a:t>
            </a:r>
            <a:r>
              <a:rPr lang="en-US" sz="2800" spc="30" dirty="0">
                <a:solidFill>
                  <a:srgbClr val="231F20"/>
                </a:solidFill>
                <a:latin typeface="+mn-lt"/>
                <a:cs typeface="Times New Roman"/>
              </a:rPr>
              <a:t>e</a:t>
            </a:r>
            <a:r>
              <a:rPr lang="en-US" sz="2800" spc="-110" dirty="0">
                <a:solidFill>
                  <a:srgbClr val="231F20"/>
                </a:solidFill>
                <a:latin typeface="+mn-lt"/>
                <a:cs typeface="Times New Roman"/>
              </a:rPr>
              <a:t> </a:t>
            </a:r>
            <a:r>
              <a:rPr lang="en-US" sz="2800" spc="-20" dirty="0">
                <a:solidFill>
                  <a:srgbClr val="231F20"/>
                </a:solidFill>
                <a:latin typeface="+mn-lt"/>
                <a:cs typeface="Times New Roman"/>
              </a:rPr>
              <a:t>fo</a:t>
            </a:r>
            <a:r>
              <a:rPr lang="en-US" sz="2800" dirty="0">
                <a:solidFill>
                  <a:srgbClr val="231F20"/>
                </a:solidFill>
                <a:latin typeface="+mn-lt"/>
                <a:cs typeface="Times New Roman"/>
              </a:rPr>
              <a:t>r</a:t>
            </a:r>
            <a:r>
              <a:rPr lang="en-US" sz="2800" spc="-110" dirty="0">
                <a:solidFill>
                  <a:srgbClr val="231F20"/>
                </a:solidFill>
                <a:latin typeface="+mn-lt"/>
                <a:cs typeface="Times New Roman"/>
              </a:rPr>
              <a:t> </a:t>
            </a:r>
            <a:r>
              <a:rPr lang="en-US" sz="2800" spc="5" dirty="0">
                <a:solidFill>
                  <a:srgbClr val="231F20"/>
                </a:solidFill>
                <a:latin typeface="+mn-lt"/>
                <a:cs typeface="Times New Roman"/>
              </a:rPr>
              <a:t>o</a:t>
            </a:r>
            <a:r>
              <a:rPr lang="en-US" sz="2800" spc="-25" dirty="0">
                <a:solidFill>
                  <a:srgbClr val="231F20"/>
                </a:solidFill>
                <a:latin typeface="+mn-lt"/>
                <a:cs typeface="Times New Roman"/>
              </a:rPr>
              <a:t>r</a:t>
            </a:r>
            <a:r>
              <a:rPr lang="en-US" sz="2800" spc="-15" dirty="0">
                <a:solidFill>
                  <a:srgbClr val="231F20"/>
                </a:solidFill>
                <a:latin typeface="+mn-lt"/>
                <a:cs typeface="Times New Roman"/>
              </a:rPr>
              <a:t>g</a:t>
            </a:r>
            <a:r>
              <a:rPr lang="en-US" sz="2800" spc="15" dirty="0">
                <a:solidFill>
                  <a:srgbClr val="231F20"/>
                </a:solidFill>
                <a:latin typeface="+mn-lt"/>
                <a:cs typeface="Times New Roman"/>
              </a:rPr>
              <a:t>anization</a:t>
            </a:r>
            <a:r>
              <a:rPr lang="en-US" sz="2800" spc="35" dirty="0">
                <a:solidFill>
                  <a:srgbClr val="231F20"/>
                </a:solidFill>
                <a:latin typeface="+mn-lt"/>
                <a:cs typeface="Times New Roman"/>
              </a:rPr>
              <a:t>s</a:t>
            </a:r>
            <a:r>
              <a:rPr lang="en-US" sz="2800" spc="-110" dirty="0">
                <a:solidFill>
                  <a:srgbClr val="231F20"/>
                </a:solidFill>
                <a:latin typeface="+mn-lt"/>
                <a:cs typeface="Times New Roman"/>
              </a:rPr>
              <a:t> </a:t>
            </a:r>
            <a:r>
              <a:rPr lang="en-US" sz="2800" spc="-25" dirty="0">
                <a:solidFill>
                  <a:srgbClr val="231F20"/>
                </a:solidFill>
                <a:latin typeface="+mn-lt"/>
                <a:cs typeface="Times New Roman"/>
              </a:rPr>
              <a:t>o</a:t>
            </a:r>
            <a:r>
              <a:rPr lang="en-US" sz="2800" spc="-5" dirty="0">
                <a:solidFill>
                  <a:srgbClr val="231F20"/>
                </a:solidFill>
                <a:latin typeface="+mn-lt"/>
                <a:cs typeface="Times New Roman"/>
              </a:rPr>
              <a:t>f</a:t>
            </a:r>
            <a:r>
              <a:rPr lang="en-US" sz="2800" spc="-110" dirty="0">
                <a:solidFill>
                  <a:srgbClr val="231F20"/>
                </a:solidFill>
                <a:latin typeface="+mn-lt"/>
                <a:cs typeface="Times New Roman"/>
              </a:rPr>
              <a:t> </a:t>
            </a:r>
            <a:r>
              <a:rPr lang="en-US" sz="2800" spc="5" dirty="0">
                <a:solidFill>
                  <a:srgbClr val="231F20"/>
                </a:solidFill>
                <a:latin typeface="+mn-lt"/>
                <a:cs typeface="Times New Roman"/>
              </a:rPr>
              <a:t>al</a:t>
            </a:r>
            <a:r>
              <a:rPr lang="en-US" sz="2800" spc="15" dirty="0">
                <a:solidFill>
                  <a:srgbClr val="231F20"/>
                </a:solidFill>
                <a:latin typeface="+mn-lt"/>
                <a:cs typeface="Times New Roman"/>
              </a:rPr>
              <a:t>l</a:t>
            </a:r>
            <a:r>
              <a:rPr lang="en-US" sz="2800" spc="-110" dirty="0">
                <a:solidFill>
                  <a:srgbClr val="231F20"/>
                </a:solidFill>
                <a:latin typeface="+mn-lt"/>
                <a:cs typeface="Times New Roman"/>
              </a:rPr>
              <a:t> </a:t>
            </a:r>
            <a:r>
              <a:rPr lang="en-US" sz="2800" spc="5" dirty="0" smtClean="0">
                <a:solidFill>
                  <a:srgbClr val="231F20"/>
                </a:solidFill>
                <a:latin typeface="+mn-lt"/>
                <a:cs typeface="Times New Roman"/>
              </a:rPr>
              <a:t>types</a:t>
            </a:r>
            <a:r>
              <a:rPr lang="en-US" sz="2800" spc="-5" dirty="0" smtClean="0">
                <a:solidFill>
                  <a:srgbClr val="231F20"/>
                </a:solidFill>
                <a:latin typeface="+mn-lt"/>
                <a:cs typeface="Times New Roman"/>
              </a:rPr>
              <a:t>, sizes and</a:t>
            </a:r>
            <a:r>
              <a:rPr lang="en-US" sz="2800" spc="-80" dirty="0" smtClean="0">
                <a:solidFill>
                  <a:srgbClr val="231F20"/>
                </a:solidFill>
                <a:latin typeface="+mn-lt"/>
                <a:cs typeface="MetaSerifPro-Light"/>
              </a:rPr>
              <a:t> </a:t>
            </a:r>
            <a:r>
              <a:rPr lang="en-US" sz="2800" spc="-25" dirty="0" smtClean="0">
                <a:solidFill>
                  <a:srgbClr val="231F20"/>
                </a:solidFill>
                <a:latin typeface="+mn-lt"/>
                <a:cs typeface="MetaSerifPro-Light"/>
              </a:rPr>
              <a:t>sec</a:t>
            </a:r>
            <a:r>
              <a:rPr lang="en-US" sz="2800" spc="-35" dirty="0" smtClean="0">
                <a:solidFill>
                  <a:srgbClr val="231F20"/>
                </a:solidFill>
                <a:latin typeface="+mn-lt"/>
                <a:cs typeface="MetaSerifPro-Light"/>
              </a:rPr>
              <a:t>t</a:t>
            </a:r>
            <a:r>
              <a:rPr lang="en-US" sz="2800" spc="-25" dirty="0" smtClean="0">
                <a:solidFill>
                  <a:srgbClr val="231F20"/>
                </a:solidFill>
                <a:latin typeface="+mn-lt"/>
                <a:cs typeface="MetaSerifPro-Light"/>
              </a:rPr>
              <a:t>or</a:t>
            </a:r>
            <a:r>
              <a:rPr lang="en-US" sz="2800" spc="-35" dirty="0" smtClean="0">
                <a:solidFill>
                  <a:srgbClr val="231F20"/>
                </a:solidFill>
                <a:latin typeface="+mn-lt"/>
                <a:cs typeface="MetaSerifPro-Light"/>
              </a:rPr>
              <a:t>s</a:t>
            </a:r>
            <a:r>
              <a:rPr lang="en-US" sz="2800" spc="-5" dirty="0" smtClean="0">
                <a:solidFill>
                  <a:srgbClr val="231F20"/>
                </a:solidFill>
                <a:latin typeface="+mn-lt"/>
                <a:cs typeface="MetaSerifPro-Light"/>
              </a:rPr>
              <a:t>.</a:t>
            </a:r>
          </a:p>
          <a:p>
            <a:pPr marL="342900" indent="-342900">
              <a:buClr>
                <a:srgbClr val="FF0000"/>
              </a:buClr>
              <a:buFont typeface="Arial" panose="020B0604020202020204" pitchFamily="34" charset="0"/>
              <a:buChar char="•"/>
            </a:pPr>
            <a:r>
              <a:rPr lang="en-US" sz="2800" spc="-25" dirty="0" smtClean="0">
                <a:solidFill>
                  <a:srgbClr val="231F20"/>
                </a:solidFill>
                <a:latin typeface="+mn-lt"/>
                <a:cs typeface="MetaSerifPro-Light"/>
              </a:rPr>
              <a:t>In fact, one of the key improvements of the newly revised </a:t>
            </a:r>
            <a:r>
              <a:rPr lang="en-US" sz="2800" b="1" spc="-25" dirty="0" smtClean="0">
                <a:solidFill>
                  <a:schemeClr val="accent1">
                    <a:lumMod val="75000"/>
                  </a:schemeClr>
                </a:solidFill>
                <a:latin typeface="+mn-lt"/>
                <a:cs typeface="MetaSerifPro-Light"/>
              </a:rPr>
              <a:t>IS</a:t>
            </a:r>
            <a:r>
              <a:rPr lang="en-US" sz="2800" b="1" spc="-10" dirty="0" smtClean="0">
                <a:solidFill>
                  <a:schemeClr val="accent1">
                    <a:lumMod val="75000"/>
                  </a:schemeClr>
                </a:solidFill>
                <a:latin typeface="+mn-lt"/>
                <a:cs typeface="MetaSerifPro-Light"/>
              </a:rPr>
              <a:t>O</a:t>
            </a:r>
            <a:r>
              <a:rPr lang="en-US" sz="2800" b="1" spc="-75" dirty="0" smtClean="0">
                <a:solidFill>
                  <a:schemeClr val="accent1">
                    <a:lumMod val="75000"/>
                  </a:schemeClr>
                </a:solidFill>
                <a:latin typeface="+mn-lt"/>
                <a:cs typeface="MetaSerifPro-Light"/>
              </a:rPr>
              <a:t> </a:t>
            </a:r>
            <a:r>
              <a:rPr lang="en-US" sz="2800" b="1" spc="-15" dirty="0">
                <a:solidFill>
                  <a:schemeClr val="accent1">
                    <a:lumMod val="75000"/>
                  </a:schemeClr>
                </a:solidFill>
                <a:latin typeface="+mn-lt"/>
                <a:cs typeface="MetaSerifPro-Light"/>
              </a:rPr>
              <a:t>90</a:t>
            </a:r>
            <a:r>
              <a:rPr lang="en-US" sz="2800" b="1" spc="-5" dirty="0">
                <a:solidFill>
                  <a:schemeClr val="accent1">
                    <a:lumMod val="75000"/>
                  </a:schemeClr>
                </a:solidFill>
                <a:latin typeface="+mn-lt"/>
                <a:cs typeface="MetaSerifPro-Light"/>
              </a:rPr>
              <a:t>0</a:t>
            </a:r>
            <a:r>
              <a:rPr lang="en-US" sz="2800" b="1" spc="-65" dirty="0">
                <a:solidFill>
                  <a:schemeClr val="accent1">
                    <a:lumMod val="75000"/>
                  </a:schemeClr>
                </a:solidFill>
                <a:latin typeface="+mn-lt"/>
                <a:cs typeface="MetaSerifPro-Light"/>
              </a:rPr>
              <a:t>1</a:t>
            </a:r>
            <a:r>
              <a:rPr lang="en-US" sz="2800" b="1" spc="-55" dirty="0">
                <a:solidFill>
                  <a:schemeClr val="accent1">
                    <a:lumMod val="75000"/>
                  </a:schemeClr>
                </a:solidFill>
                <a:latin typeface="+mn-lt"/>
                <a:cs typeface="MetaSerifPro-Light"/>
              </a:rPr>
              <a:t>:</a:t>
            </a:r>
            <a:r>
              <a:rPr lang="en-US" sz="2800" b="1" dirty="0">
                <a:solidFill>
                  <a:schemeClr val="accent1">
                    <a:lumMod val="75000"/>
                  </a:schemeClr>
                </a:solidFill>
                <a:latin typeface="+mn-lt"/>
                <a:cs typeface="MetaSerifPro-Light"/>
              </a:rPr>
              <a:t>2</a:t>
            </a:r>
            <a:r>
              <a:rPr lang="en-US" sz="2800" b="1" spc="-5" dirty="0">
                <a:solidFill>
                  <a:schemeClr val="accent1">
                    <a:lumMod val="75000"/>
                  </a:schemeClr>
                </a:solidFill>
                <a:latin typeface="+mn-lt"/>
                <a:cs typeface="MetaSerifPro-Light"/>
              </a:rPr>
              <a:t>0</a:t>
            </a:r>
            <a:r>
              <a:rPr lang="en-US" sz="2800" b="1" spc="-25" dirty="0">
                <a:solidFill>
                  <a:schemeClr val="accent1">
                    <a:lumMod val="75000"/>
                  </a:schemeClr>
                </a:solidFill>
                <a:latin typeface="+mn-lt"/>
                <a:cs typeface="MetaSerifPro-Light"/>
              </a:rPr>
              <a:t>1</a:t>
            </a:r>
            <a:r>
              <a:rPr lang="en-US" sz="2800" b="1" dirty="0">
                <a:solidFill>
                  <a:schemeClr val="accent1">
                    <a:lumMod val="75000"/>
                  </a:schemeClr>
                </a:solidFill>
                <a:latin typeface="+mn-lt"/>
                <a:cs typeface="MetaSerifPro-Light"/>
              </a:rPr>
              <a:t>5 </a:t>
            </a:r>
            <a:r>
              <a:rPr lang="en-US" sz="2800" spc="-15" dirty="0" smtClean="0">
                <a:solidFill>
                  <a:srgbClr val="231F20"/>
                </a:solidFill>
                <a:latin typeface="+mn-lt"/>
                <a:cs typeface="MetaSerifPro-Light"/>
              </a:rPr>
              <a:t>was to make it more applicable and </a:t>
            </a:r>
            <a:r>
              <a:rPr lang="en-US" sz="2800" spc="-20" dirty="0" smtClean="0">
                <a:solidFill>
                  <a:srgbClr val="231F20"/>
                </a:solidFill>
                <a:latin typeface="+mn-lt"/>
                <a:cs typeface="MetaSerifPro-Light"/>
              </a:rPr>
              <a:t>a</a:t>
            </a:r>
            <a:r>
              <a:rPr lang="en-US" sz="2800" spc="-30" dirty="0" smtClean="0">
                <a:solidFill>
                  <a:srgbClr val="231F20"/>
                </a:solidFill>
                <a:latin typeface="+mn-lt"/>
                <a:cs typeface="MetaSerifPro-Light"/>
              </a:rPr>
              <a:t>cc</a:t>
            </a:r>
            <a:r>
              <a:rPr lang="en-US" sz="2800" spc="-20" dirty="0" smtClean="0">
                <a:solidFill>
                  <a:srgbClr val="231F20"/>
                </a:solidFill>
                <a:latin typeface="+mn-lt"/>
                <a:cs typeface="MetaSerifPro-Light"/>
              </a:rPr>
              <a:t>essibl</a:t>
            </a:r>
            <a:r>
              <a:rPr lang="en-US" sz="2800" spc="-5" dirty="0" smtClean="0">
                <a:solidFill>
                  <a:srgbClr val="231F20"/>
                </a:solidFill>
                <a:latin typeface="+mn-lt"/>
                <a:cs typeface="MetaSerifPro-Light"/>
              </a:rPr>
              <a:t>e</a:t>
            </a:r>
            <a:r>
              <a:rPr lang="en-US" sz="2800" spc="-75" dirty="0" smtClean="0">
                <a:solidFill>
                  <a:srgbClr val="231F20"/>
                </a:solidFill>
                <a:latin typeface="+mn-lt"/>
                <a:cs typeface="MetaSerifPro-Light"/>
              </a:rPr>
              <a:t> </a:t>
            </a:r>
            <a:r>
              <a:rPr lang="en-US" sz="2800" spc="-30" dirty="0">
                <a:solidFill>
                  <a:srgbClr val="231F20"/>
                </a:solidFill>
                <a:latin typeface="+mn-lt"/>
                <a:cs typeface="MetaSerifPro-Light"/>
              </a:rPr>
              <a:t>t</a:t>
            </a:r>
            <a:r>
              <a:rPr lang="en-US" sz="2800" spc="-10" dirty="0">
                <a:solidFill>
                  <a:srgbClr val="231F20"/>
                </a:solidFill>
                <a:latin typeface="+mn-lt"/>
                <a:cs typeface="MetaSerifPro-Light"/>
              </a:rPr>
              <a:t>o</a:t>
            </a:r>
            <a:r>
              <a:rPr lang="en-US" sz="2800" spc="-75" dirty="0">
                <a:solidFill>
                  <a:srgbClr val="231F20"/>
                </a:solidFill>
                <a:latin typeface="+mn-lt"/>
                <a:cs typeface="MetaSerifPro-Light"/>
              </a:rPr>
              <a:t> </a:t>
            </a:r>
            <a:r>
              <a:rPr lang="en-US" sz="2800" spc="-20" dirty="0">
                <a:solidFill>
                  <a:srgbClr val="231F20"/>
                </a:solidFill>
                <a:latin typeface="+mn-lt"/>
                <a:cs typeface="MetaSerifPro-Light"/>
              </a:rPr>
              <a:t>al</a:t>
            </a:r>
            <a:r>
              <a:rPr lang="en-US" sz="2800" spc="-5" dirty="0">
                <a:solidFill>
                  <a:srgbClr val="231F20"/>
                </a:solidFill>
                <a:latin typeface="+mn-lt"/>
                <a:cs typeface="MetaSerifPro-Light"/>
              </a:rPr>
              <a:t>l</a:t>
            </a:r>
            <a:r>
              <a:rPr lang="en-US" sz="2800" spc="-75" dirty="0">
                <a:solidFill>
                  <a:srgbClr val="231F20"/>
                </a:solidFill>
                <a:latin typeface="+mn-lt"/>
                <a:cs typeface="MetaSerifPro-Light"/>
              </a:rPr>
              <a:t> </a:t>
            </a:r>
            <a:r>
              <a:rPr lang="en-US" sz="2800" spc="-20" dirty="0">
                <a:solidFill>
                  <a:srgbClr val="231F20"/>
                </a:solidFill>
                <a:latin typeface="+mn-lt"/>
                <a:cs typeface="MetaSerifPro-Light"/>
              </a:rPr>
              <a:t>type</a:t>
            </a:r>
            <a:r>
              <a:rPr lang="en-US" sz="2800" spc="-5" dirty="0">
                <a:solidFill>
                  <a:srgbClr val="231F20"/>
                </a:solidFill>
                <a:latin typeface="+mn-lt"/>
                <a:cs typeface="MetaSerifPro-Light"/>
              </a:rPr>
              <a:t>s</a:t>
            </a:r>
            <a:r>
              <a:rPr lang="en-US" sz="2800" spc="-75" dirty="0">
                <a:solidFill>
                  <a:srgbClr val="231F20"/>
                </a:solidFill>
                <a:latin typeface="+mn-lt"/>
                <a:cs typeface="MetaSerifPro-Light"/>
              </a:rPr>
              <a:t> </a:t>
            </a:r>
            <a:r>
              <a:rPr lang="en-US" sz="2800" spc="-25" dirty="0">
                <a:solidFill>
                  <a:srgbClr val="231F20"/>
                </a:solidFill>
                <a:latin typeface="+mn-lt"/>
                <a:cs typeface="MetaSerifPro-Light"/>
              </a:rPr>
              <a:t>o</a:t>
            </a:r>
            <a:r>
              <a:rPr lang="en-US" sz="2800" spc="-5" dirty="0">
                <a:solidFill>
                  <a:srgbClr val="231F20"/>
                </a:solidFill>
                <a:latin typeface="+mn-lt"/>
                <a:cs typeface="MetaSerifPro-Light"/>
              </a:rPr>
              <a:t>f</a:t>
            </a:r>
            <a:r>
              <a:rPr lang="en-US" sz="2800" spc="-75" dirty="0">
                <a:solidFill>
                  <a:srgbClr val="231F20"/>
                </a:solidFill>
                <a:latin typeface="+mn-lt"/>
                <a:cs typeface="MetaSerifPro-Light"/>
              </a:rPr>
              <a:t> </a:t>
            </a:r>
            <a:r>
              <a:rPr lang="en-US" sz="2800" spc="-25" dirty="0" smtClean="0">
                <a:solidFill>
                  <a:srgbClr val="231F20"/>
                </a:solidFill>
                <a:latin typeface="+mn-lt"/>
                <a:cs typeface="MetaSerifPro-Light"/>
              </a:rPr>
              <a:t>en</a:t>
            </a:r>
            <a:r>
              <a:rPr lang="en-US" sz="2800" spc="-30" dirty="0" smtClean="0">
                <a:solidFill>
                  <a:srgbClr val="231F20"/>
                </a:solidFill>
                <a:latin typeface="+mn-lt"/>
                <a:cs typeface="MetaSerifPro-Light"/>
              </a:rPr>
              <a:t>t</a:t>
            </a:r>
            <a:r>
              <a:rPr lang="en-US" sz="2800" spc="-20" dirty="0" smtClean="0">
                <a:solidFill>
                  <a:srgbClr val="231F20"/>
                </a:solidFill>
                <a:latin typeface="+mn-lt"/>
                <a:cs typeface="MetaSerifPro-Light"/>
              </a:rPr>
              <a:t>erprise</a:t>
            </a:r>
            <a:r>
              <a:rPr lang="en-US" sz="2800" spc="-30" dirty="0" smtClean="0">
                <a:solidFill>
                  <a:srgbClr val="231F20"/>
                </a:solidFill>
                <a:latin typeface="+mn-lt"/>
                <a:cs typeface="MetaSerifPro-Light"/>
              </a:rPr>
              <a:t>s</a:t>
            </a:r>
            <a:r>
              <a:rPr lang="en-US" sz="2800" dirty="0" smtClean="0">
                <a:solidFill>
                  <a:srgbClr val="231F20"/>
                </a:solidFill>
                <a:latin typeface="+mn-lt"/>
                <a:cs typeface="MetaSerifPro-Light"/>
              </a:rPr>
              <a:t>.</a:t>
            </a:r>
            <a:endParaRPr lang="en-US" sz="2800" spc="-110" dirty="0" smtClean="0">
              <a:solidFill>
                <a:srgbClr val="231F20"/>
              </a:solidFill>
              <a:latin typeface="+mn-lt"/>
              <a:cs typeface="Times New Roman"/>
            </a:endParaRPr>
          </a:p>
          <a:p>
            <a:pPr marL="355600" marR="13335" indent="-342900" algn="just">
              <a:lnSpc>
                <a:spcPct val="125299"/>
              </a:lnSpc>
              <a:buClr>
                <a:srgbClr val="FF0000"/>
              </a:buClr>
              <a:buFont typeface="Arial" panose="020B0604020202020204" pitchFamily="34" charset="0"/>
              <a:buChar char="•"/>
            </a:pPr>
            <a:r>
              <a:rPr lang="en-US" sz="2800" spc="-60" dirty="0" smtClean="0">
                <a:solidFill>
                  <a:srgbClr val="231F20"/>
                </a:solidFill>
                <a:latin typeface="+mn-lt"/>
                <a:cs typeface="Times New Roman"/>
              </a:rPr>
              <a:t>Smaller companies that do not have staff dedicated to quality can still enjoy the benefits of implementing the standard</a:t>
            </a:r>
            <a:r>
              <a:rPr lang="en-US" sz="2800" spc="-60" dirty="0">
                <a:solidFill>
                  <a:srgbClr val="231F20"/>
                </a:solidFill>
                <a:latin typeface="+mn-lt"/>
                <a:cs typeface="Times New Roman"/>
              </a:rPr>
              <a:t> </a:t>
            </a:r>
            <a:r>
              <a:rPr lang="en-US" sz="2800" spc="-60" dirty="0" smtClean="0">
                <a:solidFill>
                  <a:srgbClr val="231F20"/>
                </a:solidFill>
                <a:latin typeface="+mn-lt"/>
                <a:cs typeface="Times New Roman"/>
              </a:rPr>
              <a:t>– ISO has many resources to assist them.</a:t>
            </a:r>
            <a:endParaRPr lang="en-US" sz="2800" dirty="0">
              <a:latin typeface="+mn-lt"/>
            </a:endParaRPr>
          </a:p>
        </p:txBody>
      </p:sp>
      <p:sp>
        <p:nvSpPr>
          <p:cNvPr id="6" name="Slide Number Placeholder 5"/>
          <p:cNvSpPr>
            <a:spLocks noGrp="1"/>
          </p:cNvSpPr>
          <p:nvPr>
            <p:ph type="sldNum" sz="quarter" idx="4"/>
          </p:nvPr>
        </p:nvSpPr>
        <p:spPr/>
        <p:txBody>
          <a:bodyPr/>
          <a:lstStyle/>
          <a:p>
            <a:fld id="{3174757B-1E1C-4F5F-A559-56373CCB318E}" type="slidenum">
              <a:rPr lang="en-US" smtClean="0"/>
              <a:pPr/>
              <a:t>41</a:t>
            </a:fld>
            <a:endParaRPr lang="en-US"/>
          </a:p>
        </p:txBody>
      </p:sp>
    </p:spTree>
    <p:extLst>
      <p:ext uri="{BB962C8B-B14F-4D97-AF65-F5344CB8AC3E}">
        <p14:creationId xmlns="" xmlns:p14="http://schemas.microsoft.com/office/powerpoint/2010/main" val="808984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220" dirty="0" smtClean="0">
                <a:solidFill>
                  <a:srgbClr val="0070C0"/>
                </a:solidFill>
                <a:cs typeface="Arial"/>
              </a:rPr>
              <a:t/>
            </a:r>
            <a:br>
              <a:rPr lang="en-US" spc="-220" dirty="0" smtClean="0">
                <a:solidFill>
                  <a:srgbClr val="0070C0"/>
                </a:solidFill>
                <a:cs typeface="Arial"/>
              </a:rPr>
            </a:br>
            <a:r>
              <a:rPr lang="en-US" spc="-220" dirty="0" smtClean="0">
                <a:solidFill>
                  <a:schemeClr val="accent2"/>
                </a:solidFill>
                <a:cs typeface="Arial"/>
              </a:rPr>
              <a:t>Why was ISO 9001 revised?</a:t>
            </a:r>
            <a:r>
              <a:rPr lang="en-US" dirty="0">
                <a:solidFill>
                  <a:schemeClr val="accent2"/>
                </a:solidFill>
                <a:cs typeface="Arial"/>
              </a:rPr>
              <a:t/>
            </a:r>
            <a:br>
              <a:rPr lang="en-US" dirty="0">
                <a:solidFill>
                  <a:schemeClr val="accent2"/>
                </a:solidFill>
                <a:cs typeface="Arial"/>
              </a:rPr>
            </a:br>
            <a:endParaRPr lang="en-US" dirty="0">
              <a:solidFill>
                <a:schemeClr val="accent2"/>
              </a:solidFill>
            </a:endParaRPr>
          </a:p>
        </p:txBody>
      </p:sp>
      <p:sp>
        <p:nvSpPr>
          <p:cNvPr id="3" name="Content Placeholder 2"/>
          <p:cNvSpPr>
            <a:spLocks noGrp="1"/>
          </p:cNvSpPr>
          <p:nvPr>
            <p:ph idx="1"/>
          </p:nvPr>
        </p:nvSpPr>
        <p:spPr>
          <a:xfrm>
            <a:off x="571500" y="1524000"/>
            <a:ext cx="8001000" cy="4602164"/>
          </a:xfrm>
        </p:spPr>
        <p:txBody>
          <a:bodyPr>
            <a:noAutofit/>
          </a:bodyPr>
          <a:lstStyle/>
          <a:p>
            <a:pPr marL="342900" indent="-342900">
              <a:buClr>
                <a:srgbClr val="FF0000"/>
              </a:buClr>
              <a:buFont typeface="Arial" panose="020B0604020202020204" pitchFamily="34" charset="0"/>
              <a:buChar char="•"/>
            </a:pPr>
            <a:r>
              <a:rPr lang="en-US" sz="2400" dirty="0" smtClean="0">
                <a:latin typeface="+mn-lt"/>
              </a:rPr>
              <a:t>All ISO standards are reviewed and revised regularly to make sure they remain relevant to the marketplace. </a:t>
            </a:r>
          </a:p>
          <a:p>
            <a:pPr marL="355600" marR="12700" indent="-342900" algn="just">
              <a:lnSpc>
                <a:spcPct val="129200"/>
              </a:lnSpc>
              <a:buClr>
                <a:srgbClr val="FF0000"/>
              </a:buClr>
              <a:buFont typeface="Arial" panose="020B0604020202020204" pitchFamily="34" charset="0"/>
              <a:buChar char="•"/>
            </a:pPr>
            <a:r>
              <a:rPr lang="en-US" sz="2400" spc="-20" dirty="0" smtClean="0">
                <a:solidFill>
                  <a:srgbClr val="231F20"/>
                </a:solidFill>
                <a:latin typeface="+mn-lt"/>
                <a:cs typeface="MetaSerifPro-Light"/>
              </a:rPr>
              <a:t>IS</a:t>
            </a:r>
            <a:r>
              <a:rPr lang="en-US" sz="2400" dirty="0" smtClean="0">
                <a:solidFill>
                  <a:srgbClr val="231F20"/>
                </a:solidFill>
                <a:latin typeface="+mn-lt"/>
                <a:cs typeface="MetaSerifPro-Light"/>
              </a:rPr>
              <a:t>O</a:t>
            </a:r>
            <a:r>
              <a:rPr lang="en-US" sz="2400" spc="-55" dirty="0" smtClean="0">
                <a:solidFill>
                  <a:srgbClr val="231F20"/>
                </a:solidFill>
                <a:latin typeface="+mn-lt"/>
                <a:cs typeface="MetaSerifPro-Light"/>
              </a:rPr>
              <a:t> </a:t>
            </a:r>
            <a:r>
              <a:rPr lang="en-US" sz="2400" spc="-10" dirty="0">
                <a:solidFill>
                  <a:srgbClr val="231F20"/>
                </a:solidFill>
                <a:latin typeface="+mn-lt"/>
                <a:cs typeface="MetaSerifPro-Light"/>
              </a:rPr>
              <a:t>900</a:t>
            </a:r>
            <a:r>
              <a:rPr lang="en-US" sz="2400" spc="5" dirty="0">
                <a:solidFill>
                  <a:srgbClr val="231F20"/>
                </a:solidFill>
                <a:latin typeface="+mn-lt"/>
                <a:cs typeface="MetaSerifPro-Light"/>
              </a:rPr>
              <a:t>1</a:t>
            </a:r>
            <a:r>
              <a:rPr lang="en-US" sz="2400" spc="-55" dirty="0">
                <a:solidFill>
                  <a:srgbClr val="231F20"/>
                </a:solidFill>
                <a:latin typeface="+mn-lt"/>
                <a:cs typeface="MetaSerifPro-Light"/>
              </a:rPr>
              <a:t> </a:t>
            </a:r>
            <a:r>
              <a:rPr lang="en-US" sz="2400" spc="-20" dirty="0">
                <a:solidFill>
                  <a:srgbClr val="231F20"/>
                </a:solidFill>
                <a:latin typeface="+mn-lt"/>
                <a:cs typeface="MetaSerifPro-Light"/>
              </a:rPr>
              <a:t>ha</a:t>
            </a:r>
            <a:r>
              <a:rPr lang="en-US" sz="2400" dirty="0">
                <a:solidFill>
                  <a:srgbClr val="231F20"/>
                </a:solidFill>
                <a:latin typeface="+mn-lt"/>
                <a:cs typeface="MetaSerifPro-Light"/>
              </a:rPr>
              <a:t>s</a:t>
            </a:r>
            <a:r>
              <a:rPr lang="en-US" sz="2400" spc="-55" dirty="0">
                <a:solidFill>
                  <a:srgbClr val="231F20"/>
                </a:solidFill>
                <a:latin typeface="+mn-lt"/>
                <a:cs typeface="MetaSerifPro-Light"/>
              </a:rPr>
              <a:t> </a:t>
            </a:r>
            <a:r>
              <a:rPr lang="en-US" sz="2400" spc="-20" dirty="0">
                <a:solidFill>
                  <a:srgbClr val="231F20"/>
                </a:solidFill>
                <a:latin typeface="+mn-lt"/>
                <a:cs typeface="MetaSerifPro-Light"/>
              </a:rPr>
              <a:t>bee</a:t>
            </a:r>
            <a:r>
              <a:rPr lang="en-US" sz="2400" dirty="0">
                <a:solidFill>
                  <a:srgbClr val="231F20"/>
                </a:solidFill>
                <a:latin typeface="+mn-lt"/>
                <a:cs typeface="MetaSerifPro-Light"/>
              </a:rPr>
              <a:t>n</a:t>
            </a:r>
            <a:r>
              <a:rPr lang="en-US" sz="2400" spc="-55" dirty="0">
                <a:solidFill>
                  <a:srgbClr val="231F20"/>
                </a:solidFill>
                <a:latin typeface="+mn-lt"/>
                <a:cs typeface="MetaSerifPro-Light"/>
              </a:rPr>
              <a:t> </a:t>
            </a:r>
            <a:r>
              <a:rPr lang="en-US" sz="2400" spc="-20" dirty="0">
                <a:solidFill>
                  <a:srgbClr val="231F20"/>
                </a:solidFill>
                <a:latin typeface="+mn-lt"/>
                <a:cs typeface="MetaSerifPro-Light"/>
              </a:rPr>
              <a:t>upda</a:t>
            </a:r>
            <a:r>
              <a:rPr lang="en-US" sz="2400" spc="-30" dirty="0">
                <a:solidFill>
                  <a:srgbClr val="231F20"/>
                </a:solidFill>
                <a:latin typeface="+mn-lt"/>
                <a:cs typeface="MetaSerifPro-Light"/>
              </a:rPr>
              <a:t>t</a:t>
            </a:r>
            <a:r>
              <a:rPr lang="en-US" sz="2400" spc="-20" dirty="0">
                <a:solidFill>
                  <a:srgbClr val="231F20"/>
                </a:solidFill>
                <a:latin typeface="+mn-lt"/>
                <a:cs typeface="MetaSerifPro-Light"/>
              </a:rPr>
              <a:t>ed </a:t>
            </a:r>
            <a:r>
              <a:rPr lang="en-US" sz="2400" spc="-35" dirty="0">
                <a:solidFill>
                  <a:srgbClr val="231F20"/>
                </a:solidFill>
                <a:latin typeface="+mn-lt"/>
                <a:cs typeface="MetaSerifPro-Light"/>
              </a:rPr>
              <a:t>t</a:t>
            </a:r>
            <a:r>
              <a:rPr lang="en-US" sz="2400" dirty="0">
                <a:solidFill>
                  <a:srgbClr val="231F20"/>
                </a:solidFill>
                <a:latin typeface="+mn-lt"/>
                <a:cs typeface="MetaSerifPro-Light"/>
              </a:rPr>
              <a:t>o</a:t>
            </a:r>
            <a:r>
              <a:rPr lang="en-US" sz="2400" spc="-65" dirty="0">
                <a:solidFill>
                  <a:srgbClr val="231F20"/>
                </a:solidFill>
                <a:latin typeface="+mn-lt"/>
                <a:cs typeface="MetaSerifPro-Light"/>
              </a:rPr>
              <a:t> </a:t>
            </a:r>
            <a:r>
              <a:rPr lang="en-US" sz="2400" spc="-25" dirty="0">
                <a:solidFill>
                  <a:srgbClr val="231F20"/>
                </a:solidFill>
                <a:latin typeface="+mn-lt"/>
                <a:cs typeface="MetaSerifPro-Light"/>
              </a:rPr>
              <a:t>ta</a:t>
            </a:r>
            <a:r>
              <a:rPr lang="en-US" sz="2400" spc="-40" dirty="0">
                <a:solidFill>
                  <a:srgbClr val="231F20"/>
                </a:solidFill>
                <a:latin typeface="+mn-lt"/>
                <a:cs typeface="MetaSerifPro-Light"/>
              </a:rPr>
              <a:t>k</a:t>
            </a:r>
            <a:r>
              <a:rPr lang="en-US" sz="2400" dirty="0">
                <a:solidFill>
                  <a:srgbClr val="231F20"/>
                </a:solidFill>
                <a:latin typeface="+mn-lt"/>
                <a:cs typeface="MetaSerifPro-Light"/>
              </a:rPr>
              <a:t>e</a:t>
            </a:r>
            <a:r>
              <a:rPr lang="en-US" sz="2400" spc="-65" dirty="0">
                <a:solidFill>
                  <a:srgbClr val="231F20"/>
                </a:solidFill>
                <a:latin typeface="+mn-lt"/>
                <a:cs typeface="MetaSerifPro-Light"/>
              </a:rPr>
              <a:t> </a:t>
            </a:r>
            <a:r>
              <a:rPr lang="en-US" sz="2400" spc="-65" dirty="0" smtClean="0">
                <a:solidFill>
                  <a:srgbClr val="231F20"/>
                </a:solidFill>
                <a:latin typeface="+mn-lt"/>
                <a:cs typeface="MetaSerifPro-Light"/>
              </a:rPr>
              <a:t>into account the different challenges that businesses now face</a:t>
            </a:r>
            <a:r>
              <a:rPr lang="en-US" sz="2400" dirty="0" smtClean="0">
                <a:solidFill>
                  <a:srgbClr val="231F20"/>
                </a:solidFill>
                <a:latin typeface="+mn-lt"/>
                <a:cs typeface="MetaSerifPro-Light"/>
              </a:rPr>
              <a:t>.</a:t>
            </a:r>
          </a:p>
          <a:p>
            <a:pPr marL="355600" marR="12700" indent="-342900" algn="just">
              <a:lnSpc>
                <a:spcPct val="129200"/>
              </a:lnSpc>
              <a:buClr>
                <a:srgbClr val="FF0000"/>
              </a:buClr>
              <a:buFont typeface="Arial" panose="020B0604020202020204" pitchFamily="34" charset="0"/>
              <a:buChar char="•"/>
            </a:pPr>
            <a:r>
              <a:rPr lang="en-US" sz="2400" spc="-55" dirty="0" smtClean="0">
                <a:solidFill>
                  <a:srgbClr val="231F20"/>
                </a:solidFill>
                <a:latin typeface="+mn-lt"/>
                <a:cs typeface="MetaSerifPro-Light"/>
              </a:rPr>
              <a:t>F</a:t>
            </a:r>
            <a:r>
              <a:rPr lang="en-US" sz="2400" spc="-25" dirty="0" smtClean="0">
                <a:solidFill>
                  <a:srgbClr val="231F20"/>
                </a:solidFill>
                <a:latin typeface="+mn-lt"/>
                <a:cs typeface="MetaSerifPro-Light"/>
              </a:rPr>
              <a:t>o</a:t>
            </a:r>
            <a:r>
              <a:rPr lang="en-US" sz="2400" dirty="0" smtClean="0">
                <a:solidFill>
                  <a:srgbClr val="231F20"/>
                </a:solidFill>
                <a:latin typeface="+mn-lt"/>
                <a:cs typeface="MetaSerifPro-Light"/>
              </a:rPr>
              <a:t>r</a:t>
            </a:r>
            <a:r>
              <a:rPr lang="en-US" sz="2400" spc="-55" dirty="0" smtClean="0">
                <a:solidFill>
                  <a:srgbClr val="231F20"/>
                </a:solidFill>
                <a:latin typeface="+mn-lt"/>
                <a:cs typeface="MetaSerifPro-Light"/>
              </a:rPr>
              <a:t> </a:t>
            </a:r>
            <a:r>
              <a:rPr lang="en-US" sz="2400" spc="-25" dirty="0">
                <a:solidFill>
                  <a:srgbClr val="231F20"/>
                </a:solidFill>
                <a:latin typeface="+mn-lt"/>
                <a:cs typeface="MetaSerifPro-Light"/>
              </a:rPr>
              <a:t>example</a:t>
            </a:r>
            <a:r>
              <a:rPr lang="en-US" sz="2400" dirty="0">
                <a:solidFill>
                  <a:srgbClr val="231F20"/>
                </a:solidFill>
                <a:latin typeface="+mn-lt"/>
                <a:cs typeface="MetaSerifPro-Light"/>
              </a:rPr>
              <a:t>,</a:t>
            </a:r>
            <a:r>
              <a:rPr lang="en-US" sz="2400" spc="-55" dirty="0">
                <a:solidFill>
                  <a:srgbClr val="231F20"/>
                </a:solidFill>
                <a:latin typeface="+mn-lt"/>
                <a:cs typeface="MetaSerifPro-Light"/>
              </a:rPr>
              <a:t> </a:t>
            </a:r>
            <a:r>
              <a:rPr lang="en-US" sz="2400" spc="-25" dirty="0">
                <a:solidFill>
                  <a:srgbClr val="231F20"/>
                </a:solidFill>
                <a:latin typeface="+mn-lt"/>
                <a:cs typeface="MetaSerifPro-Light"/>
              </a:rPr>
              <a:t>inc</a:t>
            </a:r>
            <a:r>
              <a:rPr lang="en-US" sz="2400" spc="-35" dirty="0">
                <a:solidFill>
                  <a:srgbClr val="231F20"/>
                </a:solidFill>
                <a:latin typeface="+mn-lt"/>
                <a:cs typeface="MetaSerifPro-Light"/>
              </a:rPr>
              <a:t>r</a:t>
            </a:r>
            <a:r>
              <a:rPr lang="en-US" sz="2400" spc="-25" dirty="0">
                <a:solidFill>
                  <a:srgbClr val="231F20"/>
                </a:solidFill>
                <a:latin typeface="+mn-lt"/>
                <a:cs typeface="MetaSerifPro-Light"/>
              </a:rPr>
              <a:t>ease</a:t>
            </a:r>
            <a:r>
              <a:rPr lang="en-US" sz="2400" dirty="0">
                <a:solidFill>
                  <a:srgbClr val="231F20"/>
                </a:solidFill>
                <a:latin typeface="+mn-lt"/>
                <a:cs typeface="MetaSerifPro-Light"/>
              </a:rPr>
              <a:t>d</a:t>
            </a:r>
            <a:r>
              <a:rPr lang="en-US" sz="2400" spc="-55" dirty="0">
                <a:solidFill>
                  <a:srgbClr val="231F20"/>
                </a:solidFill>
                <a:latin typeface="+mn-lt"/>
                <a:cs typeface="MetaSerifPro-Light"/>
              </a:rPr>
              <a:t> </a:t>
            </a:r>
            <a:r>
              <a:rPr lang="en-US" sz="2400" spc="-35" dirty="0">
                <a:solidFill>
                  <a:srgbClr val="231F20"/>
                </a:solidFill>
                <a:latin typeface="+mn-lt"/>
                <a:cs typeface="MetaSerifPro-Light"/>
              </a:rPr>
              <a:t>g</a:t>
            </a:r>
            <a:r>
              <a:rPr lang="en-US" sz="2400" spc="-25" dirty="0">
                <a:solidFill>
                  <a:srgbClr val="231F20"/>
                </a:solidFill>
                <a:latin typeface="+mn-lt"/>
                <a:cs typeface="MetaSerifPro-Light"/>
              </a:rPr>
              <a:t>l</a:t>
            </a:r>
            <a:r>
              <a:rPr lang="en-US" sz="2400" spc="-30" dirty="0">
                <a:solidFill>
                  <a:srgbClr val="231F20"/>
                </a:solidFill>
                <a:latin typeface="+mn-lt"/>
                <a:cs typeface="MetaSerifPro-Light"/>
              </a:rPr>
              <a:t>o</a:t>
            </a:r>
            <a:r>
              <a:rPr lang="en-US" sz="2400" spc="-25" dirty="0">
                <a:solidFill>
                  <a:srgbClr val="231F20"/>
                </a:solidFill>
                <a:latin typeface="+mn-lt"/>
                <a:cs typeface="MetaSerifPro-Light"/>
              </a:rPr>
              <a:t>balizatio</a:t>
            </a:r>
            <a:r>
              <a:rPr lang="en-US" sz="2400" dirty="0">
                <a:solidFill>
                  <a:srgbClr val="231F20"/>
                </a:solidFill>
                <a:latin typeface="+mn-lt"/>
                <a:cs typeface="MetaSerifPro-Light"/>
              </a:rPr>
              <a:t>n</a:t>
            </a:r>
            <a:r>
              <a:rPr lang="en-US" sz="2400" spc="-55" dirty="0">
                <a:solidFill>
                  <a:srgbClr val="231F20"/>
                </a:solidFill>
                <a:latin typeface="+mn-lt"/>
                <a:cs typeface="MetaSerifPro-Light"/>
              </a:rPr>
              <a:t> </a:t>
            </a:r>
            <a:r>
              <a:rPr lang="en-US" sz="2400" spc="-25" dirty="0">
                <a:solidFill>
                  <a:srgbClr val="231F20"/>
                </a:solidFill>
                <a:latin typeface="+mn-lt"/>
                <a:cs typeface="MetaSerifPro-Light"/>
              </a:rPr>
              <a:t>ha</a:t>
            </a:r>
            <a:r>
              <a:rPr lang="en-US" sz="2400" dirty="0">
                <a:solidFill>
                  <a:srgbClr val="231F20"/>
                </a:solidFill>
                <a:latin typeface="+mn-lt"/>
                <a:cs typeface="MetaSerifPro-Light"/>
              </a:rPr>
              <a:t>s</a:t>
            </a:r>
            <a:r>
              <a:rPr lang="en-US" sz="2400" spc="-55" dirty="0">
                <a:solidFill>
                  <a:srgbClr val="231F20"/>
                </a:solidFill>
                <a:latin typeface="+mn-lt"/>
                <a:cs typeface="MetaSerifPro-Light"/>
              </a:rPr>
              <a:t> </a:t>
            </a:r>
            <a:r>
              <a:rPr lang="en-US" sz="2400" spc="-30" dirty="0">
                <a:solidFill>
                  <a:srgbClr val="231F20"/>
                </a:solidFill>
                <a:latin typeface="+mn-lt"/>
                <a:cs typeface="MetaSerifPro-Light"/>
              </a:rPr>
              <a:t>c</a:t>
            </a:r>
            <a:r>
              <a:rPr lang="en-US" sz="2400" spc="-25" dirty="0">
                <a:solidFill>
                  <a:srgbClr val="231F20"/>
                </a:solidFill>
                <a:latin typeface="+mn-lt"/>
                <a:cs typeface="MetaSerifPro-Light"/>
              </a:rPr>
              <a:t>ha</a:t>
            </a:r>
            <a:r>
              <a:rPr lang="en-US" sz="2400" spc="-40" dirty="0">
                <a:solidFill>
                  <a:srgbClr val="231F20"/>
                </a:solidFill>
                <a:latin typeface="+mn-lt"/>
                <a:cs typeface="MetaSerifPro-Light"/>
              </a:rPr>
              <a:t>n</a:t>
            </a:r>
            <a:r>
              <a:rPr lang="en-US" sz="2400" spc="-45" dirty="0">
                <a:solidFill>
                  <a:srgbClr val="231F20"/>
                </a:solidFill>
                <a:latin typeface="+mn-lt"/>
                <a:cs typeface="MetaSerifPro-Light"/>
              </a:rPr>
              <a:t>g</a:t>
            </a:r>
            <a:r>
              <a:rPr lang="en-US" sz="2400" spc="-25" dirty="0">
                <a:solidFill>
                  <a:srgbClr val="231F20"/>
                </a:solidFill>
                <a:latin typeface="+mn-lt"/>
                <a:cs typeface="MetaSerifPro-Light"/>
              </a:rPr>
              <a:t>e</a:t>
            </a:r>
            <a:r>
              <a:rPr lang="en-US" sz="2400" dirty="0">
                <a:solidFill>
                  <a:srgbClr val="231F20"/>
                </a:solidFill>
                <a:latin typeface="+mn-lt"/>
                <a:cs typeface="MetaSerifPro-Light"/>
              </a:rPr>
              <a:t>d</a:t>
            </a:r>
            <a:r>
              <a:rPr lang="en-US" sz="2400" spc="-55" dirty="0">
                <a:solidFill>
                  <a:srgbClr val="231F20"/>
                </a:solidFill>
                <a:latin typeface="+mn-lt"/>
                <a:cs typeface="MetaSerifPro-Light"/>
              </a:rPr>
              <a:t> </a:t>
            </a:r>
            <a:r>
              <a:rPr lang="en-US" sz="2400" spc="-25" dirty="0">
                <a:solidFill>
                  <a:srgbClr val="231F20"/>
                </a:solidFill>
                <a:latin typeface="+mn-lt"/>
                <a:cs typeface="MetaSerifPro-Light"/>
              </a:rPr>
              <a:t>th</a:t>
            </a:r>
            <a:r>
              <a:rPr lang="en-US" sz="2400" dirty="0">
                <a:solidFill>
                  <a:srgbClr val="231F20"/>
                </a:solidFill>
                <a:latin typeface="+mn-lt"/>
                <a:cs typeface="MetaSerifPro-Light"/>
              </a:rPr>
              <a:t>e</a:t>
            </a:r>
            <a:r>
              <a:rPr lang="en-US" sz="2400" spc="-55" dirty="0">
                <a:solidFill>
                  <a:srgbClr val="231F20"/>
                </a:solidFill>
                <a:latin typeface="+mn-lt"/>
                <a:cs typeface="MetaSerifPro-Light"/>
              </a:rPr>
              <a:t> </a:t>
            </a:r>
            <a:r>
              <a:rPr lang="en-US" sz="2400" spc="-30" dirty="0">
                <a:solidFill>
                  <a:srgbClr val="231F20"/>
                </a:solidFill>
                <a:latin typeface="+mn-lt"/>
                <a:cs typeface="MetaSerifPro-Light"/>
              </a:rPr>
              <a:t>w</a:t>
            </a:r>
            <a:r>
              <a:rPr lang="en-US" sz="2400" spc="-55" dirty="0">
                <a:solidFill>
                  <a:srgbClr val="231F20"/>
                </a:solidFill>
                <a:latin typeface="+mn-lt"/>
                <a:cs typeface="MetaSerifPro-Light"/>
              </a:rPr>
              <a:t>a</a:t>
            </a:r>
            <a:r>
              <a:rPr lang="en-US" sz="2400" dirty="0">
                <a:solidFill>
                  <a:srgbClr val="231F20"/>
                </a:solidFill>
                <a:latin typeface="+mn-lt"/>
                <a:cs typeface="MetaSerifPro-Light"/>
              </a:rPr>
              <a:t>y</a:t>
            </a:r>
            <a:r>
              <a:rPr lang="en-US" sz="2400" spc="-55" dirty="0">
                <a:solidFill>
                  <a:srgbClr val="231F20"/>
                </a:solidFill>
                <a:latin typeface="+mn-lt"/>
                <a:cs typeface="MetaSerifPro-Light"/>
              </a:rPr>
              <a:t> </a:t>
            </a:r>
            <a:r>
              <a:rPr lang="en-US" sz="2400" spc="-40" dirty="0">
                <a:solidFill>
                  <a:srgbClr val="231F20"/>
                </a:solidFill>
                <a:latin typeface="+mn-lt"/>
                <a:cs typeface="MetaSerifPro-Light"/>
              </a:rPr>
              <a:t>w</a:t>
            </a:r>
            <a:r>
              <a:rPr lang="en-US" sz="2400" dirty="0">
                <a:solidFill>
                  <a:srgbClr val="231F20"/>
                </a:solidFill>
                <a:latin typeface="+mn-lt"/>
                <a:cs typeface="MetaSerifPro-Light"/>
              </a:rPr>
              <a:t>e</a:t>
            </a:r>
            <a:r>
              <a:rPr lang="en-US" sz="2400" spc="-55" dirty="0">
                <a:solidFill>
                  <a:srgbClr val="231F20"/>
                </a:solidFill>
                <a:latin typeface="+mn-lt"/>
                <a:cs typeface="MetaSerifPro-Light"/>
              </a:rPr>
              <a:t> </a:t>
            </a:r>
            <a:r>
              <a:rPr lang="en-US" sz="2400" spc="-25" dirty="0">
                <a:solidFill>
                  <a:srgbClr val="231F20"/>
                </a:solidFill>
                <a:latin typeface="+mn-lt"/>
                <a:cs typeface="MetaSerifPro-Light"/>
              </a:rPr>
              <a:t>do </a:t>
            </a:r>
            <a:r>
              <a:rPr lang="en-US" sz="2400" spc="-15" dirty="0">
                <a:solidFill>
                  <a:srgbClr val="231F20"/>
                </a:solidFill>
                <a:latin typeface="+mn-lt"/>
                <a:cs typeface="MetaSerifPro-Light"/>
              </a:rPr>
              <a:t>busines</a:t>
            </a:r>
            <a:r>
              <a:rPr lang="en-US" sz="2400" dirty="0">
                <a:solidFill>
                  <a:srgbClr val="231F20"/>
                </a:solidFill>
                <a:latin typeface="+mn-lt"/>
                <a:cs typeface="MetaSerifPro-Light"/>
              </a:rPr>
              <a:t>s</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an</a:t>
            </a:r>
            <a:r>
              <a:rPr lang="en-US" sz="2400" dirty="0">
                <a:solidFill>
                  <a:srgbClr val="231F20"/>
                </a:solidFill>
                <a:latin typeface="+mn-lt"/>
                <a:cs typeface="MetaSerifPro-Light"/>
              </a:rPr>
              <a:t>d</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o</a:t>
            </a:r>
            <a:r>
              <a:rPr lang="en-US" sz="2400" spc="-35" dirty="0">
                <a:solidFill>
                  <a:srgbClr val="231F20"/>
                </a:solidFill>
                <a:latin typeface="+mn-lt"/>
                <a:cs typeface="MetaSerifPro-Light"/>
              </a:rPr>
              <a:t>r</a:t>
            </a:r>
            <a:r>
              <a:rPr lang="en-US" sz="2400" spc="-25" dirty="0">
                <a:solidFill>
                  <a:srgbClr val="231F20"/>
                </a:solidFill>
                <a:latin typeface="+mn-lt"/>
                <a:cs typeface="MetaSerifPro-Light"/>
              </a:rPr>
              <a:t>g</a:t>
            </a:r>
            <a:r>
              <a:rPr lang="en-US" sz="2400" spc="-15" dirty="0">
                <a:solidFill>
                  <a:srgbClr val="231F20"/>
                </a:solidFill>
                <a:latin typeface="+mn-lt"/>
                <a:cs typeface="MetaSerifPro-Light"/>
              </a:rPr>
              <a:t>anization</a:t>
            </a:r>
            <a:r>
              <a:rPr lang="en-US" sz="2400" dirty="0">
                <a:solidFill>
                  <a:srgbClr val="231F20"/>
                </a:solidFill>
                <a:latin typeface="+mn-lt"/>
                <a:cs typeface="MetaSerifPro-Light"/>
              </a:rPr>
              <a:t>s</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o</a:t>
            </a:r>
            <a:r>
              <a:rPr lang="en-US" sz="2400" spc="-10" dirty="0">
                <a:solidFill>
                  <a:srgbClr val="231F20"/>
                </a:solidFill>
                <a:latin typeface="+mn-lt"/>
                <a:cs typeface="MetaSerifPro-Light"/>
              </a:rPr>
              <a:t>f</a:t>
            </a:r>
            <a:r>
              <a:rPr lang="en-US" sz="2400" spc="-35" dirty="0">
                <a:solidFill>
                  <a:srgbClr val="231F20"/>
                </a:solidFill>
                <a:latin typeface="+mn-lt"/>
                <a:cs typeface="MetaSerifPro-Light"/>
              </a:rPr>
              <a:t>t</a:t>
            </a:r>
            <a:r>
              <a:rPr lang="en-US" sz="2400" spc="-15" dirty="0">
                <a:solidFill>
                  <a:srgbClr val="231F20"/>
                </a:solidFill>
                <a:latin typeface="+mn-lt"/>
                <a:cs typeface="MetaSerifPro-Light"/>
              </a:rPr>
              <a:t>e</a:t>
            </a:r>
            <a:r>
              <a:rPr lang="en-US" sz="2400" dirty="0">
                <a:solidFill>
                  <a:srgbClr val="231F20"/>
                </a:solidFill>
                <a:latin typeface="+mn-lt"/>
                <a:cs typeface="MetaSerifPro-Light"/>
              </a:rPr>
              <a:t>n</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opera</a:t>
            </a:r>
            <a:r>
              <a:rPr lang="en-US" sz="2400" spc="-25" dirty="0">
                <a:solidFill>
                  <a:srgbClr val="231F20"/>
                </a:solidFill>
                <a:latin typeface="+mn-lt"/>
                <a:cs typeface="MetaSerifPro-Light"/>
              </a:rPr>
              <a:t>t</a:t>
            </a:r>
            <a:r>
              <a:rPr lang="en-US" sz="2400" dirty="0">
                <a:solidFill>
                  <a:srgbClr val="231F20"/>
                </a:solidFill>
                <a:latin typeface="+mn-lt"/>
                <a:cs typeface="MetaSerifPro-Light"/>
              </a:rPr>
              <a:t>e</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mo</a:t>
            </a:r>
            <a:r>
              <a:rPr lang="en-US" sz="2400" spc="-25" dirty="0">
                <a:solidFill>
                  <a:srgbClr val="231F20"/>
                </a:solidFill>
                <a:latin typeface="+mn-lt"/>
                <a:cs typeface="MetaSerifPro-Light"/>
              </a:rPr>
              <a:t>r</a:t>
            </a:r>
            <a:r>
              <a:rPr lang="en-US" sz="2400" dirty="0">
                <a:solidFill>
                  <a:srgbClr val="231F20"/>
                </a:solidFill>
                <a:latin typeface="+mn-lt"/>
                <a:cs typeface="MetaSerifPro-Light"/>
              </a:rPr>
              <a:t>e</a:t>
            </a:r>
            <a:r>
              <a:rPr lang="en-US" sz="2400" spc="-40" dirty="0">
                <a:solidFill>
                  <a:srgbClr val="231F20"/>
                </a:solidFill>
                <a:latin typeface="+mn-lt"/>
                <a:cs typeface="MetaSerifPro-Light"/>
              </a:rPr>
              <a:t> </a:t>
            </a:r>
            <a:r>
              <a:rPr lang="en-US" sz="2400" spc="-25" dirty="0">
                <a:solidFill>
                  <a:srgbClr val="231F20"/>
                </a:solidFill>
                <a:latin typeface="+mn-lt"/>
                <a:cs typeface="MetaSerifPro-Light"/>
              </a:rPr>
              <a:t>c</a:t>
            </a:r>
            <a:r>
              <a:rPr lang="en-US" sz="2400" spc="-15" dirty="0">
                <a:solidFill>
                  <a:srgbClr val="231F20"/>
                </a:solidFill>
                <a:latin typeface="+mn-lt"/>
                <a:cs typeface="MetaSerifPro-Light"/>
              </a:rPr>
              <a:t>omple</a:t>
            </a:r>
            <a:r>
              <a:rPr lang="en-US" sz="2400" dirty="0">
                <a:solidFill>
                  <a:srgbClr val="231F20"/>
                </a:solidFill>
                <a:latin typeface="+mn-lt"/>
                <a:cs typeface="MetaSerifPro-Light"/>
              </a:rPr>
              <a:t>x</a:t>
            </a:r>
            <a:r>
              <a:rPr lang="en-US" sz="2400" spc="-40" dirty="0">
                <a:solidFill>
                  <a:srgbClr val="231F20"/>
                </a:solidFill>
                <a:latin typeface="+mn-lt"/>
                <a:cs typeface="MetaSerifPro-Light"/>
              </a:rPr>
              <a:t> </a:t>
            </a:r>
            <a:r>
              <a:rPr lang="en-US" sz="2400" spc="-15" dirty="0">
                <a:solidFill>
                  <a:srgbClr val="231F20"/>
                </a:solidFill>
                <a:latin typeface="+mn-lt"/>
                <a:cs typeface="MetaSerifPro-Light"/>
              </a:rPr>
              <a:t>supp</a:t>
            </a:r>
            <a:r>
              <a:rPr lang="en-US" sz="2400" spc="-35" dirty="0">
                <a:solidFill>
                  <a:srgbClr val="231F20"/>
                </a:solidFill>
                <a:latin typeface="+mn-lt"/>
                <a:cs typeface="MetaSerifPro-Light"/>
              </a:rPr>
              <a:t>l</a:t>
            </a:r>
            <a:r>
              <a:rPr lang="en-US" sz="2400" dirty="0">
                <a:solidFill>
                  <a:srgbClr val="231F20"/>
                </a:solidFill>
                <a:latin typeface="+mn-lt"/>
                <a:cs typeface="MetaSerifPro-Light"/>
              </a:rPr>
              <a:t>y </a:t>
            </a:r>
            <a:r>
              <a:rPr lang="en-US" sz="2400" spc="-25" dirty="0" smtClean="0">
                <a:solidFill>
                  <a:srgbClr val="231F20"/>
                </a:solidFill>
                <a:latin typeface="+mn-lt"/>
                <a:cs typeface="MetaSerifPro-Light"/>
              </a:rPr>
              <a:t>c</a:t>
            </a:r>
            <a:r>
              <a:rPr lang="en-US" sz="2400" spc="-20" dirty="0" smtClean="0">
                <a:solidFill>
                  <a:srgbClr val="231F20"/>
                </a:solidFill>
                <a:latin typeface="+mn-lt"/>
                <a:cs typeface="MetaSerifPro-Light"/>
              </a:rPr>
              <a:t>hain</a:t>
            </a:r>
            <a:r>
              <a:rPr lang="en-US" sz="2400" dirty="0" smtClean="0">
                <a:solidFill>
                  <a:srgbClr val="231F20"/>
                </a:solidFill>
                <a:latin typeface="+mn-lt"/>
                <a:cs typeface="MetaSerifPro-Light"/>
              </a:rPr>
              <a:t>s</a:t>
            </a:r>
            <a:r>
              <a:rPr lang="en-US" sz="2400" spc="-45" dirty="0" smtClean="0">
                <a:solidFill>
                  <a:srgbClr val="231F20"/>
                </a:solidFill>
                <a:latin typeface="+mn-lt"/>
                <a:cs typeface="MetaSerifPro-Light"/>
              </a:rPr>
              <a:t>, and </a:t>
            </a:r>
            <a:r>
              <a:rPr lang="en-US" sz="2400" spc="-20" dirty="0" smtClean="0">
                <a:solidFill>
                  <a:srgbClr val="231F20"/>
                </a:solidFill>
                <a:latin typeface="+mn-lt"/>
                <a:cs typeface="MetaSerifPro-Light"/>
              </a:rPr>
              <a:t>the</a:t>
            </a:r>
            <a:r>
              <a:rPr lang="en-US" sz="2400" spc="-30" dirty="0" smtClean="0">
                <a:solidFill>
                  <a:srgbClr val="231F20"/>
                </a:solidFill>
                <a:latin typeface="+mn-lt"/>
                <a:cs typeface="MetaSerifPro-Light"/>
              </a:rPr>
              <a:t>r</a:t>
            </a:r>
            <a:r>
              <a:rPr lang="en-US" sz="2400" dirty="0" smtClean="0">
                <a:solidFill>
                  <a:srgbClr val="231F20"/>
                </a:solidFill>
                <a:latin typeface="+mn-lt"/>
                <a:cs typeface="MetaSerifPro-Light"/>
              </a:rPr>
              <a:t>e</a:t>
            </a:r>
            <a:r>
              <a:rPr lang="en-US" sz="2400" spc="-45" dirty="0" smtClean="0">
                <a:solidFill>
                  <a:srgbClr val="231F20"/>
                </a:solidFill>
                <a:latin typeface="+mn-lt"/>
                <a:cs typeface="MetaSerifPro-Light"/>
              </a:rPr>
              <a:t> </a:t>
            </a:r>
            <a:r>
              <a:rPr lang="en-US" sz="2400" spc="-20" dirty="0">
                <a:solidFill>
                  <a:srgbClr val="231F20"/>
                </a:solidFill>
                <a:latin typeface="+mn-lt"/>
                <a:cs typeface="MetaSerifPro-Light"/>
              </a:rPr>
              <a:t>a</a:t>
            </a:r>
            <a:r>
              <a:rPr lang="en-US" sz="2400" spc="-30" dirty="0">
                <a:solidFill>
                  <a:srgbClr val="231F20"/>
                </a:solidFill>
                <a:latin typeface="+mn-lt"/>
                <a:cs typeface="MetaSerifPro-Light"/>
              </a:rPr>
              <a:t>r</a:t>
            </a:r>
            <a:r>
              <a:rPr lang="en-US" sz="2400" dirty="0">
                <a:solidFill>
                  <a:srgbClr val="231F20"/>
                </a:solidFill>
                <a:latin typeface="+mn-lt"/>
                <a:cs typeface="MetaSerifPro-Light"/>
              </a:rPr>
              <a:t>e</a:t>
            </a:r>
            <a:r>
              <a:rPr lang="en-US" sz="2400" spc="-45" dirty="0">
                <a:solidFill>
                  <a:srgbClr val="231F20"/>
                </a:solidFill>
                <a:latin typeface="+mn-lt"/>
                <a:cs typeface="MetaSerifPro-Light"/>
              </a:rPr>
              <a:t> </a:t>
            </a:r>
            <a:r>
              <a:rPr lang="en-US" sz="2400" spc="-20" dirty="0">
                <a:solidFill>
                  <a:srgbClr val="231F20"/>
                </a:solidFill>
                <a:latin typeface="+mn-lt"/>
                <a:cs typeface="MetaSerifPro-Light"/>
              </a:rPr>
              <a:t>inc</a:t>
            </a:r>
            <a:r>
              <a:rPr lang="en-US" sz="2400" spc="-30" dirty="0">
                <a:solidFill>
                  <a:srgbClr val="231F20"/>
                </a:solidFill>
                <a:latin typeface="+mn-lt"/>
                <a:cs typeface="MetaSerifPro-Light"/>
              </a:rPr>
              <a:t>r</a:t>
            </a:r>
            <a:r>
              <a:rPr lang="en-US" sz="2400" spc="-20" dirty="0">
                <a:solidFill>
                  <a:srgbClr val="231F20"/>
                </a:solidFill>
                <a:latin typeface="+mn-lt"/>
                <a:cs typeface="MetaSerifPro-Light"/>
              </a:rPr>
              <a:t>eased </a:t>
            </a:r>
            <a:r>
              <a:rPr lang="en-US" sz="2400" spc="-35" dirty="0">
                <a:solidFill>
                  <a:srgbClr val="231F20"/>
                </a:solidFill>
                <a:latin typeface="+mn-lt"/>
                <a:cs typeface="MetaSerifPro-Light"/>
              </a:rPr>
              <a:t>expectation</a:t>
            </a:r>
            <a:r>
              <a:rPr lang="en-US" sz="2400" spc="-5" dirty="0">
                <a:solidFill>
                  <a:srgbClr val="231F20"/>
                </a:solidFill>
                <a:latin typeface="+mn-lt"/>
                <a:cs typeface="MetaSerifPro-Light"/>
              </a:rPr>
              <a:t>s</a:t>
            </a:r>
            <a:r>
              <a:rPr lang="en-US" sz="2400" spc="-105" dirty="0">
                <a:solidFill>
                  <a:srgbClr val="231F20"/>
                </a:solidFill>
                <a:latin typeface="+mn-lt"/>
                <a:cs typeface="MetaSerifPro-Light"/>
              </a:rPr>
              <a:t> </a:t>
            </a:r>
            <a:r>
              <a:rPr lang="en-US" sz="2400" spc="-35" dirty="0">
                <a:solidFill>
                  <a:srgbClr val="231F20"/>
                </a:solidFill>
                <a:latin typeface="+mn-lt"/>
                <a:cs typeface="MetaSerifPro-Light"/>
              </a:rPr>
              <a:t>f</a:t>
            </a:r>
            <a:r>
              <a:rPr lang="en-US" sz="2400" spc="-45" dirty="0">
                <a:solidFill>
                  <a:srgbClr val="231F20"/>
                </a:solidFill>
                <a:latin typeface="+mn-lt"/>
                <a:cs typeface="MetaSerifPro-Light"/>
              </a:rPr>
              <a:t>r</a:t>
            </a:r>
            <a:r>
              <a:rPr lang="en-US" sz="2400" spc="-40" dirty="0">
                <a:solidFill>
                  <a:srgbClr val="231F20"/>
                </a:solidFill>
                <a:latin typeface="+mn-lt"/>
                <a:cs typeface="MetaSerifPro-Light"/>
              </a:rPr>
              <a:t>o</a:t>
            </a:r>
            <a:r>
              <a:rPr lang="en-US" sz="2400" spc="-10" dirty="0">
                <a:solidFill>
                  <a:srgbClr val="231F20"/>
                </a:solidFill>
                <a:latin typeface="+mn-lt"/>
                <a:cs typeface="MetaSerifPro-Light"/>
              </a:rPr>
              <a:t>m</a:t>
            </a:r>
            <a:r>
              <a:rPr lang="en-US" sz="2400" spc="-105" dirty="0">
                <a:solidFill>
                  <a:srgbClr val="231F20"/>
                </a:solidFill>
                <a:latin typeface="+mn-lt"/>
                <a:cs typeface="MetaSerifPro-Light"/>
              </a:rPr>
              <a:t> </a:t>
            </a:r>
            <a:r>
              <a:rPr lang="en-US" sz="2400" spc="-35" dirty="0" smtClean="0">
                <a:solidFill>
                  <a:srgbClr val="231F20"/>
                </a:solidFill>
                <a:latin typeface="+mn-lt"/>
                <a:cs typeface="MetaSerifPro-Light"/>
              </a:rPr>
              <a:t>cus</a:t>
            </a:r>
            <a:r>
              <a:rPr lang="en-US" sz="2400" spc="-45" dirty="0" smtClean="0">
                <a:solidFill>
                  <a:srgbClr val="231F20"/>
                </a:solidFill>
                <a:latin typeface="+mn-lt"/>
                <a:cs typeface="MetaSerifPro-Light"/>
              </a:rPr>
              <a:t>t</a:t>
            </a:r>
            <a:r>
              <a:rPr lang="en-US" sz="2400" spc="-40" dirty="0" smtClean="0">
                <a:solidFill>
                  <a:srgbClr val="231F20"/>
                </a:solidFill>
                <a:latin typeface="+mn-lt"/>
                <a:cs typeface="MetaSerifPro-Light"/>
              </a:rPr>
              <a:t>omer</a:t>
            </a:r>
            <a:r>
              <a:rPr lang="en-US" sz="2400" spc="-5" dirty="0" smtClean="0">
                <a:solidFill>
                  <a:srgbClr val="231F20"/>
                </a:solidFill>
                <a:latin typeface="+mn-lt"/>
                <a:cs typeface="MetaSerifPro-Light"/>
              </a:rPr>
              <a:t>s</a:t>
            </a:r>
            <a:r>
              <a:rPr lang="en-US" sz="2400" dirty="0" smtClean="0">
                <a:solidFill>
                  <a:srgbClr val="231F20"/>
                </a:solidFill>
                <a:latin typeface="+mn-lt"/>
                <a:cs typeface="MetaSerifPro-Light"/>
              </a:rPr>
              <a:t>.</a:t>
            </a:r>
            <a:r>
              <a:rPr lang="en-US" sz="2400" spc="-20" dirty="0" smtClean="0">
                <a:solidFill>
                  <a:srgbClr val="231F20"/>
                </a:solidFill>
                <a:latin typeface="+mn-lt"/>
                <a:cs typeface="MetaSerifPro-Light"/>
              </a:rPr>
              <a:t> </a:t>
            </a:r>
          </a:p>
          <a:p>
            <a:pPr marL="355600" marR="12700" indent="-342900" algn="just">
              <a:lnSpc>
                <a:spcPct val="129200"/>
              </a:lnSpc>
              <a:buClr>
                <a:srgbClr val="FF0000"/>
              </a:buClr>
              <a:buFont typeface="Arial" panose="020B0604020202020204" pitchFamily="34" charset="0"/>
              <a:buChar char="•"/>
            </a:pPr>
            <a:r>
              <a:rPr lang="en-US" sz="2400" spc="-10" dirty="0" smtClean="0">
                <a:solidFill>
                  <a:srgbClr val="231F20"/>
                </a:solidFill>
                <a:latin typeface="+mn-lt"/>
                <a:cs typeface="MetaSerifPro-Light"/>
              </a:rPr>
              <a:t>IS</a:t>
            </a:r>
            <a:r>
              <a:rPr lang="en-US" sz="2400" spc="5" dirty="0" smtClean="0">
                <a:solidFill>
                  <a:srgbClr val="231F20"/>
                </a:solidFill>
                <a:latin typeface="+mn-lt"/>
                <a:cs typeface="MetaSerifPro-Light"/>
              </a:rPr>
              <a:t>O</a:t>
            </a:r>
            <a:r>
              <a:rPr lang="en-US" sz="2400" spc="-10" dirty="0" smtClean="0">
                <a:solidFill>
                  <a:srgbClr val="231F20"/>
                </a:solidFill>
                <a:latin typeface="+mn-lt"/>
                <a:cs typeface="MetaSerifPro-Light"/>
              </a:rPr>
              <a:t> </a:t>
            </a:r>
            <a:r>
              <a:rPr lang="en-US" sz="2400" spc="5" dirty="0">
                <a:solidFill>
                  <a:srgbClr val="231F20"/>
                </a:solidFill>
                <a:latin typeface="+mn-lt"/>
                <a:cs typeface="MetaSerifPro-Light"/>
              </a:rPr>
              <a:t>900</a:t>
            </a:r>
            <a:r>
              <a:rPr lang="en-US" sz="2400" spc="10" dirty="0">
                <a:solidFill>
                  <a:srgbClr val="231F20"/>
                </a:solidFill>
                <a:latin typeface="+mn-lt"/>
                <a:cs typeface="MetaSerifPro-Light"/>
              </a:rPr>
              <a:t>1</a:t>
            </a:r>
            <a:r>
              <a:rPr lang="en-US" sz="2400" spc="-20" dirty="0">
                <a:solidFill>
                  <a:srgbClr val="231F20"/>
                </a:solidFill>
                <a:latin typeface="+mn-lt"/>
                <a:cs typeface="MetaSerifPro-Light"/>
              </a:rPr>
              <a:t> </a:t>
            </a:r>
            <a:r>
              <a:rPr lang="en-US" sz="2400" spc="-5" dirty="0">
                <a:solidFill>
                  <a:srgbClr val="231F20"/>
                </a:solidFill>
                <a:latin typeface="+mn-lt"/>
                <a:cs typeface="MetaSerifPro-Light"/>
              </a:rPr>
              <a:t>need</a:t>
            </a:r>
            <a:r>
              <a:rPr lang="en-US" sz="2400" dirty="0">
                <a:solidFill>
                  <a:srgbClr val="231F20"/>
                </a:solidFill>
                <a:latin typeface="+mn-lt"/>
                <a:cs typeface="MetaSerifPro-Light"/>
              </a:rPr>
              <a:t>s</a:t>
            </a:r>
            <a:r>
              <a:rPr lang="en-US" sz="2400" spc="-20" dirty="0">
                <a:solidFill>
                  <a:srgbClr val="231F20"/>
                </a:solidFill>
                <a:latin typeface="+mn-lt"/>
                <a:cs typeface="MetaSerifPro-Light"/>
              </a:rPr>
              <a:t> t</a:t>
            </a:r>
            <a:r>
              <a:rPr lang="en-US" sz="2400" spc="5" dirty="0">
                <a:solidFill>
                  <a:srgbClr val="231F20"/>
                </a:solidFill>
                <a:latin typeface="+mn-lt"/>
                <a:cs typeface="MetaSerifPro-Light"/>
              </a:rPr>
              <a:t>o</a:t>
            </a:r>
            <a:r>
              <a:rPr lang="en-US" sz="2400" spc="-20" dirty="0">
                <a:solidFill>
                  <a:srgbClr val="231F20"/>
                </a:solidFill>
                <a:latin typeface="+mn-lt"/>
                <a:cs typeface="MetaSerifPro-Light"/>
              </a:rPr>
              <a:t> r</a:t>
            </a:r>
            <a:r>
              <a:rPr lang="en-US" sz="2400" spc="-15" dirty="0">
                <a:solidFill>
                  <a:srgbClr val="231F20"/>
                </a:solidFill>
                <a:latin typeface="+mn-lt"/>
                <a:cs typeface="MetaSerifPro-Light"/>
              </a:rPr>
              <a:t>eflec</a:t>
            </a:r>
            <a:r>
              <a:rPr lang="en-US" sz="2400" spc="-5" dirty="0">
                <a:solidFill>
                  <a:srgbClr val="231F20"/>
                </a:solidFill>
                <a:latin typeface="+mn-lt"/>
                <a:cs typeface="MetaSerifPro-Light"/>
              </a:rPr>
              <a:t>t</a:t>
            </a:r>
            <a:r>
              <a:rPr lang="en-US" sz="2400" spc="-20" dirty="0">
                <a:solidFill>
                  <a:srgbClr val="231F20"/>
                </a:solidFill>
                <a:latin typeface="+mn-lt"/>
                <a:cs typeface="MetaSerifPro-Light"/>
              </a:rPr>
              <a:t> </a:t>
            </a:r>
            <a:r>
              <a:rPr lang="en-US" sz="2400" spc="-10" dirty="0">
                <a:solidFill>
                  <a:srgbClr val="231F20"/>
                </a:solidFill>
                <a:latin typeface="+mn-lt"/>
                <a:cs typeface="MetaSerifPro-Light"/>
              </a:rPr>
              <a:t>thes</a:t>
            </a:r>
            <a:r>
              <a:rPr lang="en-US" sz="2400" dirty="0">
                <a:solidFill>
                  <a:srgbClr val="231F20"/>
                </a:solidFill>
                <a:latin typeface="+mn-lt"/>
                <a:cs typeface="MetaSerifPro-Light"/>
              </a:rPr>
              <a:t>e</a:t>
            </a:r>
            <a:r>
              <a:rPr lang="en-US" sz="2400" spc="-20" dirty="0">
                <a:solidFill>
                  <a:srgbClr val="231F20"/>
                </a:solidFill>
                <a:latin typeface="+mn-lt"/>
                <a:cs typeface="MetaSerifPro-Light"/>
              </a:rPr>
              <a:t> </a:t>
            </a:r>
            <a:r>
              <a:rPr lang="en-US" sz="2400" spc="-15" dirty="0">
                <a:solidFill>
                  <a:srgbClr val="231F20"/>
                </a:solidFill>
                <a:latin typeface="+mn-lt"/>
                <a:cs typeface="MetaSerifPro-Light"/>
              </a:rPr>
              <a:t>c</a:t>
            </a:r>
            <a:r>
              <a:rPr lang="en-US" sz="2400" spc="-5" dirty="0">
                <a:solidFill>
                  <a:srgbClr val="231F20"/>
                </a:solidFill>
                <a:latin typeface="+mn-lt"/>
                <a:cs typeface="MetaSerifPro-Light"/>
              </a:rPr>
              <a:t>ha</a:t>
            </a:r>
            <a:r>
              <a:rPr lang="en-US" sz="2400" spc="-20" dirty="0">
                <a:solidFill>
                  <a:srgbClr val="231F20"/>
                </a:solidFill>
                <a:latin typeface="+mn-lt"/>
                <a:cs typeface="MetaSerifPro-Light"/>
              </a:rPr>
              <a:t>n</a:t>
            </a:r>
            <a:r>
              <a:rPr lang="en-US" sz="2400" spc="-25" dirty="0">
                <a:solidFill>
                  <a:srgbClr val="231F20"/>
                </a:solidFill>
                <a:latin typeface="+mn-lt"/>
                <a:cs typeface="MetaSerifPro-Light"/>
              </a:rPr>
              <a:t>g</a:t>
            </a:r>
            <a:r>
              <a:rPr lang="en-US" sz="2400" spc="-10" dirty="0">
                <a:solidFill>
                  <a:srgbClr val="231F20"/>
                </a:solidFill>
                <a:latin typeface="+mn-lt"/>
                <a:cs typeface="MetaSerifPro-Light"/>
              </a:rPr>
              <a:t>es </a:t>
            </a:r>
            <a:r>
              <a:rPr lang="en-US" sz="2400" spc="-25" dirty="0">
                <a:solidFill>
                  <a:srgbClr val="231F20"/>
                </a:solidFill>
                <a:latin typeface="+mn-lt"/>
                <a:cs typeface="MetaSerifPro-Light"/>
              </a:rPr>
              <a:t>i</a:t>
            </a:r>
            <a:r>
              <a:rPr lang="en-US" sz="2400" dirty="0">
                <a:solidFill>
                  <a:srgbClr val="231F20"/>
                </a:solidFill>
                <a:latin typeface="+mn-lt"/>
                <a:cs typeface="MetaSerifPro-Light"/>
              </a:rPr>
              <a:t>n</a:t>
            </a:r>
            <a:r>
              <a:rPr lang="en-US" sz="2400" spc="-65" dirty="0">
                <a:solidFill>
                  <a:srgbClr val="231F20"/>
                </a:solidFill>
                <a:latin typeface="+mn-lt"/>
                <a:cs typeface="MetaSerifPro-Light"/>
              </a:rPr>
              <a:t> </a:t>
            </a:r>
            <a:r>
              <a:rPr lang="en-US" sz="2400" spc="-25" dirty="0">
                <a:solidFill>
                  <a:srgbClr val="231F20"/>
                </a:solidFill>
                <a:latin typeface="+mn-lt"/>
                <a:cs typeface="MetaSerifPro-Light"/>
              </a:rPr>
              <a:t>o</a:t>
            </a:r>
            <a:r>
              <a:rPr lang="en-US" sz="2400" spc="-35" dirty="0">
                <a:solidFill>
                  <a:srgbClr val="231F20"/>
                </a:solidFill>
                <a:latin typeface="+mn-lt"/>
                <a:cs typeface="MetaSerifPro-Light"/>
              </a:rPr>
              <a:t>r</a:t>
            </a:r>
            <a:r>
              <a:rPr lang="en-US" sz="2400" spc="-25" dirty="0">
                <a:solidFill>
                  <a:srgbClr val="231F20"/>
                </a:solidFill>
                <a:latin typeface="+mn-lt"/>
                <a:cs typeface="MetaSerifPro-Light"/>
              </a:rPr>
              <a:t>de</a:t>
            </a:r>
            <a:r>
              <a:rPr lang="en-US" sz="2400" dirty="0">
                <a:solidFill>
                  <a:srgbClr val="231F20"/>
                </a:solidFill>
                <a:latin typeface="+mn-lt"/>
                <a:cs typeface="MetaSerifPro-Light"/>
              </a:rPr>
              <a:t>r</a:t>
            </a:r>
            <a:r>
              <a:rPr lang="en-US" sz="2400" spc="-65" dirty="0">
                <a:solidFill>
                  <a:srgbClr val="231F20"/>
                </a:solidFill>
                <a:latin typeface="+mn-lt"/>
                <a:cs typeface="MetaSerifPro-Light"/>
              </a:rPr>
              <a:t> </a:t>
            </a:r>
            <a:r>
              <a:rPr lang="en-US" sz="2400" spc="-35" dirty="0">
                <a:solidFill>
                  <a:srgbClr val="231F20"/>
                </a:solidFill>
                <a:latin typeface="+mn-lt"/>
                <a:cs typeface="MetaSerifPro-Light"/>
              </a:rPr>
              <a:t>t</a:t>
            </a:r>
            <a:r>
              <a:rPr lang="en-US" sz="2400" dirty="0">
                <a:solidFill>
                  <a:srgbClr val="231F20"/>
                </a:solidFill>
                <a:latin typeface="+mn-lt"/>
                <a:cs typeface="MetaSerifPro-Light"/>
              </a:rPr>
              <a:t>o</a:t>
            </a:r>
            <a:r>
              <a:rPr lang="en-US" sz="2400" spc="-65" dirty="0">
                <a:solidFill>
                  <a:srgbClr val="231F20"/>
                </a:solidFill>
                <a:latin typeface="+mn-lt"/>
                <a:cs typeface="MetaSerifPro-Light"/>
              </a:rPr>
              <a:t> </a:t>
            </a:r>
            <a:r>
              <a:rPr lang="en-US" sz="2400" spc="-35" dirty="0">
                <a:solidFill>
                  <a:srgbClr val="231F20"/>
                </a:solidFill>
                <a:latin typeface="+mn-lt"/>
                <a:cs typeface="MetaSerifPro-Light"/>
              </a:rPr>
              <a:t>r</a:t>
            </a:r>
            <a:r>
              <a:rPr lang="en-US" sz="2400" spc="-25" dirty="0">
                <a:solidFill>
                  <a:srgbClr val="231F20"/>
                </a:solidFill>
                <a:latin typeface="+mn-lt"/>
                <a:cs typeface="MetaSerifPro-Light"/>
              </a:rPr>
              <a:t>emai</a:t>
            </a:r>
            <a:r>
              <a:rPr lang="en-US" sz="2400" dirty="0">
                <a:solidFill>
                  <a:srgbClr val="231F20"/>
                </a:solidFill>
                <a:latin typeface="+mn-lt"/>
                <a:cs typeface="MetaSerifPro-Light"/>
              </a:rPr>
              <a:t>n</a:t>
            </a:r>
            <a:r>
              <a:rPr lang="en-US" sz="2400" spc="-65" dirty="0">
                <a:solidFill>
                  <a:srgbClr val="231F20"/>
                </a:solidFill>
                <a:latin typeface="+mn-lt"/>
                <a:cs typeface="MetaSerifPro-Light"/>
              </a:rPr>
              <a:t> </a:t>
            </a:r>
            <a:r>
              <a:rPr lang="en-US" sz="2400" spc="-35" dirty="0">
                <a:solidFill>
                  <a:srgbClr val="231F20"/>
                </a:solidFill>
                <a:latin typeface="+mn-lt"/>
                <a:cs typeface="MetaSerifPro-Light"/>
              </a:rPr>
              <a:t>r</a:t>
            </a:r>
            <a:r>
              <a:rPr lang="en-US" sz="2400" spc="-25" dirty="0">
                <a:solidFill>
                  <a:srgbClr val="231F20"/>
                </a:solidFill>
                <a:latin typeface="+mn-lt"/>
                <a:cs typeface="MetaSerifPro-Light"/>
              </a:rPr>
              <a:t>ele</a:t>
            </a:r>
            <a:r>
              <a:rPr lang="en-US" sz="2400" spc="-35" dirty="0">
                <a:solidFill>
                  <a:srgbClr val="231F20"/>
                </a:solidFill>
                <a:latin typeface="+mn-lt"/>
                <a:cs typeface="MetaSerifPro-Light"/>
              </a:rPr>
              <a:t>v</a:t>
            </a:r>
            <a:r>
              <a:rPr lang="en-US" sz="2400" spc="-25" dirty="0">
                <a:solidFill>
                  <a:srgbClr val="231F20"/>
                </a:solidFill>
                <a:latin typeface="+mn-lt"/>
                <a:cs typeface="MetaSerifPro-Light"/>
              </a:rPr>
              <a:t>an</a:t>
            </a:r>
            <a:r>
              <a:rPr lang="en-US" sz="2400" spc="-5" dirty="0">
                <a:solidFill>
                  <a:srgbClr val="231F20"/>
                </a:solidFill>
                <a:latin typeface="+mn-lt"/>
                <a:cs typeface="MetaSerifPro-Light"/>
              </a:rPr>
              <a:t>t</a:t>
            </a:r>
            <a:r>
              <a:rPr lang="en-US" sz="2400" dirty="0">
                <a:solidFill>
                  <a:srgbClr val="231F20"/>
                </a:solidFill>
                <a:latin typeface="+mn-lt"/>
                <a:cs typeface="MetaSerifPro-Light"/>
              </a:rPr>
              <a:t>.</a:t>
            </a:r>
            <a:endParaRPr lang="en-US" sz="2400" dirty="0">
              <a:latin typeface="+mn-lt"/>
              <a:cs typeface="MetaSerifPro-Light"/>
            </a:endParaRPr>
          </a:p>
          <a:p>
            <a:endParaRPr lang="en-US" sz="2400" dirty="0" smtClean="0"/>
          </a:p>
          <a:p>
            <a:endParaRPr lang="en-US" sz="2400" dirty="0" smtClean="0"/>
          </a:p>
          <a:p>
            <a:endParaRPr lang="en-US" sz="2400" dirty="0"/>
          </a:p>
          <a:p>
            <a:endParaRPr lang="en-US" sz="2400" dirty="0"/>
          </a:p>
        </p:txBody>
      </p:sp>
      <p:sp>
        <p:nvSpPr>
          <p:cNvPr id="4" name="Slide Number Placeholder 3"/>
          <p:cNvSpPr>
            <a:spLocks noGrp="1"/>
          </p:cNvSpPr>
          <p:nvPr>
            <p:ph type="sldNum" sz="quarter" idx="4"/>
          </p:nvPr>
        </p:nvSpPr>
        <p:spPr/>
        <p:txBody>
          <a:bodyPr/>
          <a:lstStyle/>
          <a:p>
            <a:fld id="{3174757B-1E1C-4F5F-A559-56373CCB318E}" type="slidenum">
              <a:rPr lang="en-US" smtClean="0"/>
              <a:pPr/>
              <a:t>42</a:t>
            </a:fld>
            <a:endParaRPr lang="en-US"/>
          </a:p>
        </p:txBody>
      </p:sp>
    </p:spTree>
    <p:extLst>
      <p:ext uri="{BB962C8B-B14F-4D97-AF65-F5344CB8AC3E}">
        <p14:creationId xmlns="" xmlns:p14="http://schemas.microsoft.com/office/powerpoint/2010/main" val="19240302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712" y="729983"/>
            <a:ext cx="8001000" cy="794017"/>
          </a:xfrm>
        </p:spPr>
        <p:txBody>
          <a:bodyPr>
            <a:normAutofit fontScale="90000"/>
          </a:bodyPr>
          <a:lstStyle/>
          <a:p>
            <a:pPr marL="12700" marR="370840" algn="l">
              <a:lnSpc>
                <a:spcPts val="1900"/>
              </a:lnSpc>
            </a:pPr>
            <a:r>
              <a:rPr lang="en-US" sz="3200" spc="10" dirty="0" smtClean="0">
                <a:solidFill>
                  <a:schemeClr val="accent2"/>
                </a:solidFill>
                <a:cs typeface="MetaPro-Book"/>
              </a:rPr>
              <a:t/>
            </a:r>
            <a:br>
              <a:rPr lang="en-US" sz="3200" spc="10" dirty="0" smtClean="0">
                <a:solidFill>
                  <a:schemeClr val="accent2"/>
                </a:solidFill>
                <a:cs typeface="MetaPro-Book"/>
              </a:rPr>
            </a:br>
            <a:r>
              <a:rPr lang="en-US" sz="3200" spc="10" dirty="0" smtClean="0">
                <a:solidFill>
                  <a:schemeClr val="accent2"/>
                </a:solidFill>
                <a:cs typeface="MetaPro-Book"/>
              </a:rPr>
              <a:t>W</a:t>
            </a:r>
            <a:r>
              <a:rPr lang="en-US" sz="3200" spc="-20" dirty="0" smtClean="0">
                <a:solidFill>
                  <a:schemeClr val="accent2"/>
                </a:solidFill>
                <a:cs typeface="MetaPro-Book"/>
              </a:rPr>
              <a:t>h</a:t>
            </a:r>
            <a:r>
              <a:rPr lang="en-US" sz="3200" spc="-15" dirty="0" smtClean="0">
                <a:solidFill>
                  <a:schemeClr val="accent2"/>
                </a:solidFill>
                <a:cs typeface="MetaPro-Book"/>
              </a:rPr>
              <a:t>a</a:t>
            </a:r>
            <a:r>
              <a:rPr lang="en-US" sz="3200" dirty="0" smtClean="0">
                <a:solidFill>
                  <a:schemeClr val="accent2"/>
                </a:solidFill>
                <a:cs typeface="MetaPro-Book"/>
              </a:rPr>
              <a:t>t </a:t>
            </a:r>
            <a:r>
              <a:rPr lang="en-US" sz="3200" spc="-10" dirty="0">
                <a:solidFill>
                  <a:schemeClr val="accent2"/>
                </a:solidFill>
                <a:cs typeface="MetaPro-Black"/>
              </a:rPr>
              <a:t>be</a:t>
            </a:r>
            <a:r>
              <a:rPr lang="en-US" sz="3200" spc="-20" dirty="0">
                <a:solidFill>
                  <a:schemeClr val="accent2"/>
                </a:solidFill>
                <a:cs typeface="MetaPro-Black"/>
              </a:rPr>
              <a:t>n</a:t>
            </a:r>
            <a:r>
              <a:rPr lang="en-US" sz="3200" spc="5" dirty="0">
                <a:solidFill>
                  <a:schemeClr val="accent2"/>
                </a:solidFill>
                <a:cs typeface="MetaPro-Black"/>
              </a:rPr>
              <a:t>e</a:t>
            </a:r>
            <a:r>
              <a:rPr lang="en-US" sz="3200" spc="-30" dirty="0">
                <a:solidFill>
                  <a:schemeClr val="accent2"/>
                </a:solidFill>
                <a:cs typeface="MetaPro-Black"/>
              </a:rPr>
              <a:t>f</a:t>
            </a:r>
            <a:r>
              <a:rPr lang="en-US" sz="3200" spc="-40" dirty="0">
                <a:solidFill>
                  <a:schemeClr val="accent2"/>
                </a:solidFill>
                <a:cs typeface="MetaPro-Black"/>
              </a:rPr>
              <a:t>i</a:t>
            </a:r>
            <a:r>
              <a:rPr lang="en-US" sz="3200" spc="5" dirty="0">
                <a:solidFill>
                  <a:schemeClr val="accent2"/>
                </a:solidFill>
                <a:cs typeface="MetaPro-Black"/>
              </a:rPr>
              <a:t>t</a:t>
            </a:r>
            <a:r>
              <a:rPr lang="en-US" sz="3200" dirty="0">
                <a:solidFill>
                  <a:schemeClr val="accent2"/>
                </a:solidFill>
                <a:cs typeface="MetaPro-Black"/>
              </a:rPr>
              <a:t>s</a:t>
            </a:r>
            <a:r>
              <a:rPr lang="en-US" sz="3200" spc="-5" dirty="0">
                <a:solidFill>
                  <a:schemeClr val="accent2"/>
                </a:solidFill>
                <a:cs typeface="MetaPro-Black"/>
              </a:rPr>
              <a:t> </a:t>
            </a:r>
            <a:r>
              <a:rPr lang="en-US" sz="3200" spc="-20" dirty="0">
                <a:solidFill>
                  <a:schemeClr val="accent2"/>
                </a:solidFill>
                <a:cs typeface="MetaPro-Book"/>
              </a:rPr>
              <a:t>d</a:t>
            </a:r>
            <a:r>
              <a:rPr lang="en-US" sz="3200" spc="-10" dirty="0">
                <a:solidFill>
                  <a:schemeClr val="accent2"/>
                </a:solidFill>
                <a:cs typeface="MetaPro-Book"/>
              </a:rPr>
              <a:t>o</a:t>
            </a:r>
            <a:r>
              <a:rPr lang="en-US" sz="3200" spc="-5" dirty="0">
                <a:solidFill>
                  <a:schemeClr val="accent2"/>
                </a:solidFill>
                <a:cs typeface="MetaPro-Book"/>
              </a:rPr>
              <a:t>e</a:t>
            </a:r>
            <a:r>
              <a:rPr lang="en-US" sz="3200" dirty="0">
                <a:solidFill>
                  <a:schemeClr val="accent2"/>
                </a:solidFill>
                <a:cs typeface="MetaPro-Book"/>
              </a:rPr>
              <a:t>s </a:t>
            </a:r>
            <a:r>
              <a:rPr lang="en-US" sz="3200" spc="-10" dirty="0">
                <a:solidFill>
                  <a:schemeClr val="accent2"/>
                </a:solidFill>
                <a:cs typeface="MetaPro-Book"/>
              </a:rPr>
              <a:t>t</a:t>
            </a:r>
            <a:r>
              <a:rPr lang="en-US" sz="3200" spc="-20" dirty="0">
                <a:solidFill>
                  <a:schemeClr val="accent2"/>
                </a:solidFill>
                <a:cs typeface="MetaPro-Book"/>
              </a:rPr>
              <a:t>h</a:t>
            </a:r>
            <a:r>
              <a:rPr lang="en-US" sz="3200" dirty="0">
                <a:solidFill>
                  <a:schemeClr val="accent2"/>
                </a:solidFill>
                <a:cs typeface="MetaPro-Book"/>
              </a:rPr>
              <a:t>e </a:t>
            </a:r>
            <a:r>
              <a:rPr lang="en-US" sz="3200" spc="-20" dirty="0" smtClean="0">
                <a:solidFill>
                  <a:schemeClr val="accent2"/>
                </a:solidFill>
                <a:cs typeface="MetaPro-Black"/>
              </a:rPr>
              <a:t>n</a:t>
            </a:r>
            <a:r>
              <a:rPr lang="en-US" sz="3200" spc="-15" dirty="0" smtClean="0">
                <a:solidFill>
                  <a:schemeClr val="accent2"/>
                </a:solidFill>
                <a:cs typeface="MetaPro-Black"/>
              </a:rPr>
              <a:t>e</a:t>
            </a:r>
            <a:r>
              <a:rPr lang="en-US" sz="3200" dirty="0" smtClean="0">
                <a:solidFill>
                  <a:schemeClr val="accent2"/>
                </a:solidFill>
                <a:cs typeface="MetaPro-Black"/>
              </a:rPr>
              <a:t>w </a:t>
            </a:r>
            <a:r>
              <a:rPr lang="en-US" sz="3200" spc="-20" dirty="0">
                <a:solidFill>
                  <a:schemeClr val="accent2"/>
                </a:solidFill>
                <a:cs typeface="MetaPro-Book"/>
              </a:rPr>
              <a:t>v</a:t>
            </a:r>
            <a:r>
              <a:rPr lang="en-US" sz="3200" spc="-15" dirty="0">
                <a:solidFill>
                  <a:schemeClr val="accent2"/>
                </a:solidFill>
                <a:cs typeface="MetaPro-Book"/>
              </a:rPr>
              <a:t>e</a:t>
            </a:r>
            <a:r>
              <a:rPr lang="en-US" sz="3200" spc="-5" dirty="0">
                <a:solidFill>
                  <a:schemeClr val="accent2"/>
                </a:solidFill>
                <a:cs typeface="MetaPro-Book"/>
              </a:rPr>
              <a:t>r</a:t>
            </a:r>
            <a:r>
              <a:rPr lang="en-US" sz="3200" spc="-25" dirty="0">
                <a:solidFill>
                  <a:schemeClr val="accent2"/>
                </a:solidFill>
                <a:cs typeface="MetaPro-Book"/>
              </a:rPr>
              <a:t>s</a:t>
            </a:r>
            <a:r>
              <a:rPr lang="en-US" sz="3200" spc="-20" dirty="0">
                <a:solidFill>
                  <a:schemeClr val="accent2"/>
                </a:solidFill>
                <a:cs typeface="MetaPro-Book"/>
              </a:rPr>
              <a:t>io</a:t>
            </a:r>
            <a:r>
              <a:rPr lang="en-US" sz="3200" dirty="0">
                <a:solidFill>
                  <a:schemeClr val="accent2"/>
                </a:solidFill>
                <a:cs typeface="MetaPro-Book"/>
              </a:rPr>
              <a:t>n </a:t>
            </a:r>
            <a:r>
              <a:rPr lang="en-US" sz="3200" spc="-20" dirty="0" smtClean="0">
                <a:solidFill>
                  <a:schemeClr val="accent2"/>
                </a:solidFill>
                <a:cs typeface="MetaPro-Book"/>
              </a:rPr>
              <a:t>b</a:t>
            </a:r>
            <a:r>
              <a:rPr lang="en-US" sz="3200" spc="5" dirty="0" smtClean="0">
                <a:solidFill>
                  <a:schemeClr val="accent2"/>
                </a:solidFill>
                <a:cs typeface="MetaPro-Book"/>
              </a:rPr>
              <a:t>r</a:t>
            </a:r>
            <a:r>
              <a:rPr lang="en-US" sz="3200" spc="-25" dirty="0" smtClean="0">
                <a:solidFill>
                  <a:schemeClr val="accent2"/>
                </a:solidFill>
                <a:cs typeface="MetaPro-Book"/>
              </a:rPr>
              <a:t>i</a:t>
            </a:r>
            <a:r>
              <a:rPr lang="en-US" sz="3200" spc="-30" dirty="0" smtClean="0">
                <a:solidFill>
                  <a:schemeClr val="accent2"/>
                </a:solidFill>
                <a:cs typeface="MetaPro-Book"/>
              </a:rPr>
              <a:t>n</a:t>
            </a:r>
            <a:r>
              <a:rPr lang="en-US" sz="3200" dirty="0" smtClean="0">
                <a:solidFill>
                  <a:schemeClr val="accent2"/>
                </a:solidFill>
                <a:cs typeface="MetaPro-Book"/>
              </a:rPr>
              <a:t>g</a:t>
            </a:r>
            <a:r>
              <a:rPr lang="en-US" sz="3200" spc="-160" dirty="0" smtClean="0">
                <a:solidFill>
                  <a:schemeClr val="accent2"/>
                </a:solidFill>
                <a:cs typeface="MetaPro-Book"/>
              </a:rPr>
              <a:t>?</a:t>
            </a:r>
            <a:r>
              <a:rPr lang="en-US" dirty="0">
                <a:solidFill>
                  <a:schemeClr val="accent2"/>
                </a:solidFill>
                <a:cs typeface="Arial"/>
              </a:rPr>
              <a:t/>
            </a:r>
            <a:br>
              <a:rPr lang="en-US" dirty="0">
                <a:solidFill>
                  <a:schemeClr val="accent2"/>
                </a:solidFill>
                <a:cs typeface="Arial"/>
              </a:rPr>
            </a:br>
            <a:endParaRPr lang="en-US" dirty="0">
              <a:solidFill>
                <a:schemeClr val="accent2"/>
              </a:solidFill>
            </a:endParaRPr>
          </a:p>
        </p:txBody>
      </p:sp>
      <p:sp>
        <p:nvSpPr>
          <p:cNvPr id="3" name="Content Placeholder 2"/>
          <p:cNvSpPr>
            <a:spLocks noGrp="1"/>
          </p:cNvSpPr>
          <p:nvPr>
            <p:ph idx="1"/>
          </p:nvPr>
        </p:nvSpPr>
        <p:spPr>
          <a:xfrm>
            <a:off x="517712" y="1676400"/>
            <a:ext cx="8001000" cy="4572000"/>
          </a:xfrm>
        </p:spPr>
        <p:txBody>
          <a:bodyPr>
            <a:noAutofit/>
          </a:bodyPr>
          <a:lstStyle/>
          <a:p>
            <a:pPr marL="12700" marR="12700">
              <a:lnSpc>
                <a:spcPct val="129200"/>
              </a:lnSpc>
            </a:pPr>
            <a:r>
              <a:rPr lang="en-US" sz="2000" spc="25" dirty="0">
                <a:solidFill>
                  <a:srgbClr val="231F20"/>
                </a:solidFill>
                <a:latin typeface="+mn-lt"/>
                <a:cs typeface="MetaSerifPro-Light"/>
              </a:rPr>
              <a:t>Th</a:t>
            </a:r>
            <a:r>
              <a:rPr lang="en-US" sz="2000" dirty="0">
                <a:solidFill>
                  <a:srgbClr val="231F20"/>
                </a:solidFill>
                <a:latin typeface="+mn-lt"/>
                <a:cs typeface="MetaSerifPro-Light"/>
              </a:rPr>
              <a:t>e</a:t>
            </a:r>
            <a:r>
              <a:rPr lang="en-US" sz="2000" spc="60" dirty="0">
                <a:solidFill>
                  <a:srgbClr val="231F20"/>
                </a:solidFill>
                <a:latin typeface="+mn-lt"/>
                <a:cs typeface="MetaSerifPro-Light"/>
              </a:rPr>
              <a:t> </a:t>
            </a:r>
            <a:r>
              <a:rPr lang="en-US" sz="2000" spc="25" dirty="0">
                <a:solidFill>
                  <a:srgbClr val="231F20"/>
                </a:solidFill>
                <a:latin typeface="+mn-lt"/>
                <a:cs typeface="MetaSerifPro-Light"/>
              </a:rPr>
              <a:t>ne</a:t>
            </a:r>
            <a:r>
              <a:rPr lang="en-US" sz="2000" spc="5" dirty="0">
                <a:solidFill>
                  <a:srgbClr val="231F20"/>
                </a:solidFill>
                <a:latin typeface="+mn-lt"/>
                <a:cs typeface="MetaSerifPro-Light"/>
              </a:rPr>
              <a:t>w</a:t>
            </a:r>
            <a:r>
              <a:rPr lang="en-US" sz="2000" spc="60" dirty="0">
                <a:solidFill>
                  <a:srgbClr val="231F20"/>
                </a:solidFill>
                <a:latin typeface="+mn-lt"/>
                <a:cs typeface="MetaSerifPro-Light"/>
              </a:rPr>
              <a:t> </a:t>
            </a:r>
            <a:r>
              <a:rPr lang="en-US" sz="2000" spc="5" dirty="0">
                <a:solidFill>
                  <a:srgbClr val="231F20"/>
                </a:solidFill>
                <a:latin typeface="+mn-lt"/>
                <a:cs typeface="MetaSerifPro-Light"/>
              </a:rPr>
              <a:t>v</a:t>
            </a:r>
            <a:r>
              <a:rPr lang="en-US" sz="2000" spc="20" dirty="0">
                <a:solidFill>
                  <a:srgbClr val="231F20"/>
                </a:solidFill>
                <a:latin typeface="+mn-lt"/>
                <a:cs typeface="MetaSerifPro-Light"/>
              </a:rPr>
              <a:t>ersio</a:t>
            </a:r>
            <a:r>
              <a:rPr lang="en-US" sz="2000" spc="5" dirty="0">
                <a:solidFill>
                  <a:srgbClr val="231F20"/>
                </a:solidFill>
                <a:latin typeface="+mn-lt"/>
                <a:cs typeface="MetaSerifPro-Light"/>
              </a:rPr>
              <a:t>n</a:t>
            </a:r>
            <a:r>
              <a:rPr lang="en-US" sz="2000" spc="60" dirty="0">
                <a:solidFill>
                  <a:srgbClr val="231F20"/>
                </a:solidFill>
                <a:latin typeface="+mn-lt"/>
                <a:cs typeface="MetaSerifPro-Light"/>
              </a:rPr>
              <a:t> </a:t>
            </a:r>
            <a:r>
              <a:rPr lang="en-US" sz="2000" spc="25" dirty="0">
                <a:solidFill>
                  <a:srgbClr val="231F20"/>
                </a:solidFill>
                <a:latin typeface="+mn-lt"/>
                <a:cs typeface="MetaSerifPro-Light"/>
              </a:rPr>
              <a:t>o</a:t>
            </a:r>
            <a:r>
              <a:rPr lang="en-US" sz="2000" dirty="0">
                <a:solidFill>
                  <a:srgbClr val="231F20"/>
                </a:solidFill>
                <a:latin typeface="+mn-lt"/>
                <a:cs typeface="MetaSerifPro-Light"/>
              </a:rPr>
              <a:t>f</a:t>
            </a:r>
            <a:r>
              <a:rPr lang="en-US" sz="2000" spc="60" dirty="0">
                <a:solidFill>
                  <a:srgbClr val="231F20"/>
                </a:solidFill>
                <a:latin typeface="+mn-lt"/>
                <a:cs typeface="MetaSerifPro-Light"/>
              </a:rPr>
              <a:t> </a:t>
            </a:r>
            <a:r>
              <a:rPr lang="en-US" sz="2000" spc="20" dirty="0">
                <a:solidFill>
                  <a:srgbClr val="231F20"/>
                </a:solidFill>
                <a:latin typeface="+mn-lt"/>
                <a:cs typeface="MetaSerifPro-Light"/>
              </a:rPr>
              <a:t>th</a:t>
            </a:r>
            <a:r>
              <a:rPr lang="en-US" sz="2000" dirty="0">
                <a:solidFill>
                  <a:srgbClr val="231F20"/>
                </a:solidFill>
                <a:latin typeface="+mn-lt"/>
                <a:cs typeface="MetaSerifPro-Light"/>
              </a:rPr>
              <a:t>e</a:t>
            </a:r>
            <a:r>
              <a:rPr lang="en-US" sz="2000" spc="60" dirty="0">
                <a:solidFill>
                  <a:srgbClr val="231F20"/>
                </a:solidFill>
                <a:latin typeface="+mn-lt"/>
                <a:cs typeface="MetaSerifPro-Light"/>
              </a:rPr>
              <a:t> </a:t>
            </a:r>
            <a:r>
              <a:rPr lang="en-US" sz="2000" spc="20" dirty="0">
                <a:solidFill>
                  <a:srgbClr val="231F20"/>
                </a:solidFill>
                <a:latin typeface="+mn-lt"/>
                <a:cs typeface="MetaSerifPro-Light"/>
              </a:rPr>
              <a:t>standa</a:t>
            </a:r>
            <a:r>
              <a:rPr lang="en-US" sz="2000" spc="10" dirty="0">
                <a:solidFill>
                  <a:srgbClr val="231F20"/>
                </a:solidFill>
                <a:latin typeface="+mn-lt"/>
                <a:cs typeface="MetaSerifPro-Light"/>
              </a:rPr>
              <a:t>r</a:t>
            </a:r>
            <a:r>
              <a:rPr lang="en-US" sz="2000" spc="5" dirty="0">
                <a:solidFill>
                  <a:srgbClr val="231F20"/>
                </a:solidFill>
                <a:latin typeface="+mn-lt"/>
                <a:cs typeface="MetaSerifPro-Light"/>
              </a:rPr>
              <a:t>d</a:t>
            </a:r>
            <a:r>
              <a:rPr lang="en-US" sz="2000" spc="60" dirty="0">
                <a:solidFill>
                  <a:srgbClr val="231F20"/>
                </a:solidFill>
                <a:latin typeface="+mn-lt"/>
                <a:cs typeface="MetaSerifPro-Light"/>
              </a:rPr>
              <a:t> </a:t>
            </a:r>
            <a:r>
              <a:rPr lang="en-US" sz="2000" spc="20" dirty="0">
                <a:solidFill>
                  <a:srgbClr val="231F20"/>
                </a:solidFill>
                <a:latin typeface="+mn-lt"/>
                <a:cs typeface="MetaSerifPro-Light"/>
              </a:rPr>
              <a:t>bri</a:t>
            </a:r>
            <a:r>
              <a:rPr lang="en-US" sz="2000" spc="10" dirty="0">
                <a:solidFill>
                  <a:srgbClr val="231F20"/>
                </a:solidFill>
                <a:latin typeface="+mn-lt"/>
                <a:cs typeface="MetaSerifPro-Light"/>
              </a:rPr>
              <a:t>n</a:t>
            </a:r>
            <a:r>
              <a:rPr lang="en-US" sz="2000" spc="15" dirty="0">
                <a:solidFill>
                  <a:srgbClr val="231F20"/>
                </a:solidFill>
                <a:latin typeface="+mn-lt"/>
                <a:cs typeface="MetaSerifPro-Light"/>
              </a:rPr>
              <a:t>g</a:t>
            </a:r>
            <a:r>
              <a:rPr lang="en-US" sz="2000" dirty="0">
                <a:solidFill>
                  <a:srgbClr val="231F20"/>
                </a:solidFill>
                <a:latin typeface="+mn-lt"/>
                <a:cs typeface="MetaSerifPro-Light"/>
              </a:rPr>
              <a:t>s</a:t>
            </a:r>
            <a:r>
              <a:rPr lang="en-US" sz="2000" spc="60" dirty="0">
                <a:solidFill>
                  <a:srgbClr val="231F20"/>
                </a:solidFill>
                <a:latin typeface="+mn-lt"/>
                <a:cs typeface="MetaSerifPro-Light"/>
              </a:rPr>
              <a:t> </a:t>
            </a:r>
            <a:r>
              <a:rPr lang="en-US" sz="2000" spc="20" dirty="0">
                <a:solidFill>
                  <a:srgbClr val="231F20"/>
                </a:solidFill>
                <a:latin typeface="+mn-lt"/>
                <a:cs typeface="MetaSerifPro-Light"/>
              </a:rPr>
              <a:t>th</a:t>
            </a:r>
            <a:r>
              <a:rPr lang="en-US" sz="2000" dirty="0">
                <a:solidFill>
                  <a:srgbClr val="231F20"/>
                </a:solidFill>
                <a:latin typeface="+mn-lt"/>
                <a:cs typeface="MetaSerifPro-Light"/>
              </a:rPr>
              <a:t>e</a:t>
            </a:r>
            <a:r>
              <a:rPr lang="en-US" sz="2000" spc="60" dirty="0">
                <a:solidFill>
                  <a:srgbClr val="231F20"/>
                </a:solidFill>
                <a:latin typeface="+mn-lt"/>
                <a:cs typeface="MetaSerifPro-Light"/>
              </a:rPr>
              <a:t> </a:t>
            </a:r>
            <a:r>
              <a:rPr lang="en-US" sz="2000" spc="20" dirty="0">
                <a:solidFill>
                  <a:srgbClr val="231F20"/>
                </a:solidFill>
                <a:latin typeface="+mn-lt"/>
                <a:cs typeface="MetaSerifPro-Light"/>
              </a:rPr>
              <a:t>use</a:t>
            </a:r>
            <a:r>
              <a:rPr lang="en-US" sz="2000" dirty="0">
                <a:solidFill>
                  <a:srgbClr val="231F20"/>
                </a:solidFill>
                <a:latin typeface="+mn-lt"/>
                <a:cs typeface="MetaSerifPro-Light"/>
              </a:rPr>
              <a:t>r</a:t>
            </a:r>
            <a:r>
              <a:rPr lang="en-US" sz="2000" spc="60" dirty="0">
                <a:solidFill>
                  <a:srgbClr val="231F20"/>
                </a:solidFill>
                <a:latin typeface="+mn-lt"/>
                <a:cs typeface="MetaSerifPro-Light"/>
              </a:rPr>
              <a:t> </a:t>
            </a:r>
            <a:r>
              <a:rPr lang="en-US" sz="2000" spc="5" dirty="0">
                <a:solidFill>
                  <a:srgbClr val="231F20"/>
                </a:solidFill>
                <a:latin typeface="+mn-lt"/>
                <a:cs typeface="MetaSerifPro-Light"/>
              </a:rPr>
              <a:t>a</a:t>
            </a:r>
            <a:r>
              <a:rPr lang="en-US" sz="2000" spc="60" dirty="0">
                <a:solidFill>
                  <a:srgbClr val="231F20"/>
                </a:solidFill>
                <a:latin typeface="+mn-lt"/>
                <a:cs typeface="MetaSerifPro-Light"/>
              </a:rPr>
              <a:t> </a:t>
            </a:r>
            <a:r>
              <a:rPr lang="en-US" sz="2000" spc="25" dirty="0">
                <a:solidFill>
                  <a:srgbClr val="231F20"/>
                </a:solidFill>
                <a:latin typeface="+mn-lt"/>
                <a:cs typeface="MetaSerifPro-Light"/>
              </a:rPr>
              <a:t>number</a:t>
            </a:r>
            <a:r>
              <a:rPr lang="en-US" sz="2000" spc="20" dirty="0">
                <a:solidFill>
                  <a:srgbClr val="231F20"/>
                </a:solidFill>
                <a:latin typeface="+mn-lt"/>
                <a:cs typeface="MetaSerifPro-Light"/>
              </a:rPr>
              <a:t> </a:t>
            </a:r>
            <a:r>
              <a:rPr lang="en-US" sz="2000" spc="-15" dirty="0">
                <a:solidFill>
                  <a:srgbClr val="231F20"/>
                </a:solidFill>
                <a:latin typeface="+mn-lt"/>
                <a:cs typeface="MetaSerifPro-Light"/>
              </a:rPr>
              <a:t>o</a:t>
            </a:r>
            <a:r>
              <a:rPr lang="en-US" sz="2000" dirty="0">
                <a:solidFill>
                  <a:srgbClr val="231F20"/>
                </a:solidFill>
                <a:latin typeface="+mn-lt"/>
                <a:cs typeface="MetaSerifPro-Light"/>
              </a:rPr>
              <a:t>f</a:t>
            </a:r>
            <a:r>
              <a:rPr lang="en-US" sz="2000" spc="-45" dirty="0">
                <a:solidFill>
                  <a:srgbClr val="231F20"/>
                </a:solidFill>
                <a:latin typeface="+mn-lt"/>
                <a:cs typeface="MetaSerifPro-Light"/>
              </a:rPr>
              <a:t> </a:t>
            </a:r>
            <a:r>
              <a:rPr lang="en-US" sz="2000" spc="-20" dirty="0">
                <a:solidFill>
                  <a:srgbClr val="231F20"/>
                </a:solidFill>
                <a:latin typeface="+mn-lt"/>
                <a:cs typeface="MetaSerifPro-Light"/>
              </a:rPr>
              <a:t>benefit</a:t>
            </a:r>
            <a:r>
              <a:rPr lang="en-US" sz="2000" spc="-30" dirty="0">
                <a:solidFill>
                  <a:srgbClr val="231F20"/>
                </a:solidFill>
                <a:latin typeface="+mn-lt"/>
                <a:cs typeface="MetaSerifPro-Light"/>
              </a:rPr>
              <a:t>s</a:t>
            </a:r>
            <a:r>
              <a:rPr lang="en-US" sz="2000" dirty="0">
                <a:solidFill>
                  <a:srgbClr val="231F20"/>
                </a:solidFill>
                <a:latin typeface="+mn-lt"/>
                <a:cs typeface="MetaSerifPro-Light"/>
              </a:rPr>
              <a:t>.</a:t>
            </a:r>
            <a:endParaRPr lang="en-US" sz="2000" dirty="0">
              <a:latin typeface="+mn-lt"/>
              <a:cs typeface="MetaSerifPro-Light"/>
            </a:endParaRPr>
          </a:p>
          <a:p>
            <a:pPr marL="12700">
              <a:lnSpc>
                <a:spcPct val="100000"/>
              </a:lnSpc>
              <a:spcBef>
                <a:spcPts val="350"/>
              </a:spcBef>
            </a:pPr>
            <a:r>
              <a:rPr lang="en-US" sz="2000" spc="-15" dirty="0" smtClean="0">
                <a:solidFill>
                  <a:schemeClr val="accent1">
                    <a:lumMod val="75000"/>
                  </a:schemeClr>
                </a:solidFill>
                <a:latin typeface="+mn-lt"/>
                <a:cs typeface="MetaSerifPro-Light"/>
              </a:rPr>
              <a:t>IS</a:t>
            </a:r>
            <a:r>
              <a:rPr lang="en-US" sz="2000" dirty="0" smtClean="0">
                <a:solidFill>
                  <a:schemeClr val="accent1">
                    <a:lumMod val="75000"/>
                  </a:schemeClr>
                </a:solidFill>
                <a:latin typeface="+mn-lt"/>
                <a:cs typeface="MetaSerifPro-Light"/>
              </a:rPr>
              <a:t>O</a:t>
            </a:r>
            <a:r>
              <a:rPr lang="en-US" sz="2000" spc="-45" dirty="0" smtClean="0">
                <a:solidFill>
                  <a:schemeClr val="accent1">
                    <a:lumMod val="75000"/>
                  </a:schemeClr>
                </a:solidFill>
                <a:latin typeface="+mn-lt"/>
                <a:cs typeface="MetaSerifPro-Light"/>
              </a:rPr>
              <a:t> </a:t>
            </a:r>
            <a:r>
              <a:rPr lang="en-US" sz="2000" spc="-5" dirty="0" smtClean="0">
                <a:solidFill>
                  <a:schemeClr val="accent1">
                    <a:lumMod val="75000"/>
                  </a:schemeClr>
                </a:solidFill>
                <a:latin typeface="+mn-lt"/>
                <a:cs typeface="MetaSerifPro-Light"/>
              </a:rPr>
              <a:t>900</a:t>
            </a:r>
            <a:r>
              <a:rPr lang="en-US" sz="2000" spc="-50" dirty="0" smtClean="0">
                <a:solidFill>
                  <a:schemeClr val="accent1">
                    <a:lumMod val="75000"/>
                  </a:schemeClr>
                </a:solidFill>
                <a:latin typeface="+mn-lt"/>
                <a:cs typeface="MetaSerifPro-Light"/>
              </a:rPr>
              <a:t>1</a:t>
            </a:r>
            <a:r>
              <a:rPr lang="en-US" sz="2000" spc="-45" dirty="0" smtClean="0">
                <a:solidFill>
                  <a:schemeClr val="accent1">
                    <a:lumMod val="75000"/>
                  </a:schemeClr>
                </a:solidFill>
                <a:latin typeface="+mn-lt"/>
                <a:cs typeface="MetaSerifPro-Light"/>
              </a:rPr>
              <a:t>:</a:t>
            </a:r>
            <a:r>
              <a:rPr lang="en-US" sz="2000" spc="10" dirty="0" smtClean="0">
                <a:solidFill>
                  <a:schemeClr val="accent1">
                    <a:lumMod val="75000"/>
                  </a:schemeClr>
                </a:solidFill>
                <a:latin typeface="+mn-lt"/>
                <a:cs typeface="MetaSerifPro-Light"/>
              </a:rPr>
              <a:t>2</a:t>
            </a:r>
            <a:r>
              <a:rPr lang="en-US" sz="2000" spc="-10" dirty="0" smtClean="0">
                <a:solidFill>
                  <a:schemeClr val="accent1">
                    <a:lumMod val="75000"/>
                  </a:schemeClr>
                </a:solidFill>
                <a:latin typeface="+mn-lt"/>
                <a:cs typeface="MetaSerifPro-Light"/>
              </a:rPr>
              <a:t>01</a:t>
            </a:r>
            <a:r>
              <a:rPr lang="en-US" sz="2000" spc="5" dirty="0" smtClean="0">
                <a:solidFill>
                  <a:schemeClr val="accent1">
                    <a:lumMod val="75000"/>
                  </a:schemeClr>
                </a:solidFill>
                <a:latin typeface="+mn-lt"/>
                <a:cs typeface="MetaSerifPro-Light"/>
              </a:rPr>
              <a:t>5</a:t>
            </a:r>
            <a:r>
              <a:rPr lang="en-US" sz="2000" dirty="0" smtClean="0">
                <a:solidFill>
                  <a:srgbClr val="231F20"/>
                </a:solidFill>
                <a:latin typeface="+mn-lt"/>
                <a:cs typeface="MetaSerifPro-Light"/>
              </a:rPr>
              <a:t>:</a:t>
            </a:r>
            <a:endParaRPr lang="en-US" sz="2000" dirty="0">
              <a:latin typeface="+mn-lt"/>
              <a:cs typeface="MetaSerifPro-Light"/>
            </a:endParaRPr>
          </a:p>
          <a:p>
            <a:pPr marL="354965" indent="-342900">
              <a:lnSpc>
                <a:spcPct val="100000"/>
              </a:lnSpc>
              <a:spcBef>
                <a:spcPts val="350"/>
              </a:spcBef>
              <a:buClr>
                <a:srgbClr val="ED2227"/>
              </a:buClr>
              <a:buSzPct val="80000"/>
              <a:buFont typeface="Arial" panose="020B0604020202020204" pitchFamily="34" charset="0"/>
              <a:buChar char="•"/>
              <a:tabLst>
                <a:tab pos="120650" algn="l"/>
              </a:tabLst>
            </a:pPr>
            <a:r>
              <a:rPr lang="en-US" sz="2000" spc="-15" dirty="0">
                <a:solidFill>
                  <a:srgbClr val="231F20"/>
                </a:solidFill>
                <a:latin typeface="+mn-lt"/>
                <a:cs typeface="MetaSerifPro-Light"/>
              </a:rPr>
              <a:t>Put</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g</a:t>
            </a:r>
            <a:r>
              <a:rPr lang="en-US" sz="2000" spc="-25" dirty="0">
                <a:solidFill>
                  <a:srgbClr val="231F20"/>
                </a:solidFill>
                <a:latin typeface="+mn-lt"/>
                <a:cs typeface="MetaSerifPro-Light"/>
              </a:rPr>
              <a:t>r</a:t>
            </a:r>
            <a:r>
              <a:rPr lang="en-US" sz="2000" spc="-15" dirty="0">
                <a:solidFill>
                  <a:srgbClr val="231F20"/>
                </a:solidFill>
                <a:latin typeface="+mn-lt"/>
                <a:cs typeface="MetaSerifPro-Light"/>
              </a:rPr>
              <a:t>ea</a:t>
            </a:r>
            <a:r>
              <a:rPr lang="en-US" sz="2000" spc="-25" dirty="0">
                <a:solidFill>
                  <a:srgbClr val="231F20"/>
                </a:solidFill>
                <a:latin typeface="+mn-lt"/>
                <a:cs typeface="MetaSerifPro-Light"/>
              </a:rPr>
              <a:t>t</a:t>
            </a:r>
            <a:r>
              <a:rPr lang="en-US" sz="2000" spc="-15" dirty="0">
                <a:solidFill>
                  <a:srgbClr val="231F20"/>
                </a:solidFill>
                <a:latin typeface="+mn-lt"/>
                <a:cs typeface="MetaSerifPro-Light"/>
              </a:rPr>
              <a:t>e</a:t>
            </a:r>
            <a:r>
              <a:rPr lang="en-US" sz="2000" dirty="0">
                <a:solidFill>
                  <a:srgbClr val="231F20"/>
                </a:solidFill>
                <a:latin typeface="+mn-lt"/>
                <a:cs typeface="MetaSerifPro-Light"/>
              </a:rPr>
              <a:t>r</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emphasi</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o</a:t>
            </a:r>
            <a:r>
              <a:rPr lang="en-US" sz="2000" dirty="0">
                <a:solidFill>
                  <a:srgbClr val="231F20"/>
                </a:solidFill>
                <a:latin typeface="+mn-lt"/>
                <a:cs typeface="MetaSerifPro-Light"/>
              </a:rPr>
              <a:t>n</a:t>
            </a:r>
            <a:r>
              <a:rPr lang="en-US" sz="2000" spc="-45" dirty="0">
                <a:solidFill>
                  <a:srgbClr val="231F20"/>
                </a:solidFill>
                <a:latin typeface="+mn-lt"/>
                <a:cs typeface="MetaSerifPro-Light"/>
              </a:rPr>
              <a:t> </a:t>
            </a:r>
            <a:r>
              <a:rPr lang="en-US" sz="2000" b="1" spc="-15" dirty="0">
                <a:solidFill>
                  <a:srgbClr val="231F20"/>
                </a:solidFill>
                <a:latin typeface="+mn-lt"/>
                <a:cs typeface="MetaSerifPro-Light"/>
              </a:rPr>
              <a:t>leadershi</a:t>
            </a:r>
            <a:r>
              <a:rPr lang="en-US" sz="2000" b="1" dirty="0">
                <a:solidFill>
                  <a:srgbClr val="231F20"/>
                </a:solidFill>
                <a:latin typeface="+mn-lt"/>
                <a:cs typeface="MetaSerifPro-Light"/>
              </a:rPr>
              <a:t>p</a:t>
            </a:r>
            <a:r>
              <a:rPr lang="en-US" sz="2000" b="1" spc="-45" dirty="0">
                <a:solidFill>
                  <a:srgbClr val="231F20"/>
                </a:solidFill>
                <a:latin typeface="+mn-lt"/>
                <a:cs typeface="MetaSerifPro-Light"/>
              </a:rPr>
              <a:t> </a:t>
            </a:r>
            <a:r>
              <a:rPr lang="en-US" sz="2000" b="1" spc="-15" dirty="0">
                <a:solidFill>
                  <a:srgbClr val="231F20"/>
                </a:solidFill>
                <a:latin typeface="+mn-lt"/>
                <a:cs typeface="MetaSerifPro-Light"/>
              </a:rPr>
              <a:t>e</a:t>
            </a:r>
            <a:r>
              <a:rPr lang="en-US" sz="2000" b="1" spc="-30" dirty="0">
                <a:solidFill>
                  <a:srgbClr val="231F20"/>
                </a:solidFill>
                <a:latin typeface="+mn-lt"/>
                <a:cs typeface="MetaSerifPro-Light"/>
              </a:rPr>
              <a:t>n</a:t>
            </a:r>
            <a:r>
              <a:rPr lang="en-US" sz="2000" b="1" spc="-25" dirty="0">
                <a:solidFill>
                  <a:srgbClr val="231F20"/>
                </a:solidFill>
                <a:latin typeface="+mn-lt"/>
                <a:cs typeface="MetaSerifPro-Light"/>
              </a:rPr>
              <a:t>ga</a:t>
            </a:r>
            <a:r>
              <a:rPr lang="en-US" sz="2000" b="1" spc="-35" dirty="0">
                <a:solidFill>
                  <a:srgbClr val="231F20"/>
                </a:solidFill>
                <a:latin typeface="+mn-lt"/>
                <a:cs typeface="MetaSerifPro-Light"/>
              </a:rPr>
              <a:t>g</a:t>
            </a:r>
            <a:r>
              <a:rPr lang="en-US" sz="2000" b="1" spc="-15" dirty="0">
                <a:solidFill>
                  <a:srgbClr val="231F20"/>
                </a:solidFill>
                <a:latin typeface="+mn-lt"/>
                <a:cs typeface="MetaSerifPro-Light"/>
              </a:rPr>
              <a:t>ement</a:t>
            </a:r>
            <a:endParaRPr lang="en-US" sz="2000" b="1" dirty="0">
              <a:latin typeface="+mn-lt"/>
              <a:cs typeface="MetaSerifPro-Light"/>
            </a:endParaRPr>
          </a:p>
          <a:p>
            <a:pPr marL="354965" marR="465455" indent="-342900">
              <a:lnSpc>
                <a:spcPct val="129200"/>
              </a:lnSpc>
              <a:buClr>
                <a:srgbClr val="ED2227"/>
              </a:buClr>
              <a:buSzPct val="80000"/>
              <a:buFont typeface="Arial" panose="020B0604020202020204" pitchFamily="34" charset="0"/>
              <a:buChar char="•"/>
              <a:tabLst>
                <a:tab pos="120650" algn="l"/>
              </a:tabLst>
            </a:pPr>
            <a:r>
              <a:rPr lang="en-US" sz="2000" spc="-25" dirty="0">
                <a:solidFill>
                  <a:srgbClr val="231F20"/>
                </a:solidFill>
                <a:latin typeface="+mn-lt"/>
                <a:cs typeface="MetaSerifPro-Light"/>
              </a:rPr>
              <a:t>H</a:t>
            </a:r>
            <a:r>
              <a:rPr lang="en-US" sz="2000" spc="-15" dirty="0">
                <a:solidFill>
                  <a:srgbClr val="231F20"/>
                </a:solidFill>
                <a:latin typeface="+mn-lt"/>
                <a:cs typeface="MetaSerifPro-Light"/>
              </a:rPr>
              <a:t>elp</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b="1" spc="-15" dirty="0">
                <a:solidFill>
                  <a:srgbClr val="231F20"/>
                </a:solidFill>
                <a:latin typeface="+mn-lt"/>
                <a:cs typeface="MetaSerifPro-Light"/>
              </a:rPr>
              <a:t>add</a:t>
            </a:r>
            <a:r>
              <a:rPr lang="en-US" sz="2000" b="1" spc="-25" dirty="0">
                <a:solidFill>
                  <a:srgbClr val="231F20"/>
                </a:solidFill>
                <a:latin typeface="+mn-lt"/>
                <a:cs typeface="MetaSerifPro-Light"/>
              </a:rPr>
              <a:t>r</a:t>
            </a:r>
            <a:r>
              <a:rPr lang="en-US" sz="2000" b="1" spc="-15" dirty="0">
                <a:solidFill>
                  <a:srgbClr val="231F20"/>
                </a:solidFill>
                <a:latin typeface="+mn-lt"/>
                <a:cs typeface="MetaSerifPro-Light"/>
              </a:rPr>
              <a:t>es</a:t>
            </a:r>
            <a:r>
              <a:rPr lang="en-US" sz="2000" b="1" dirty="0">
                <a:solidFill>
                  <a:srgbClr val="231F20"/>
                </a:solidFill>
                <a:latin typeface="+mn-lt"/>
                <a:cs typeface="MetaSerifPro-Light"/>
              </a:rPr>
              <a:t>s</a:t>
            </a:r>
            <a:r>
              <a:rPr lang="en-US" sz="2000" b="1" spc="-45" dirty="0">
                <a:solidFill>
                  <a:srgbClr val="231F20"/>
                </a:solidFill>
                <a:latin typeface="+mn-lt"/>
                <a:cs typeface="MetaSerifPro-Light"/>
              </a:rPr>
              <a:t> </a:t>
            </a:r>
            <a:r>
              <a:rPr lang="en-US" sz="2000" b="1" spc="-15" dirty="0">
                <a:solidFill>
                  <a:srgbClr val="231F20"/>
                </a:solidFill>
                <a:latin typeface="+mn-lt"/>
                <a:cs typeface="MetaSerifPro-Light"/>
              </a:rPr>
              <a:t>o</a:t>
            </a:r>
            <a:r>
              <a:rPr lang="en-US" sz="2000" b="1" spc="-35" dirty="0">
                <a:solidFill>
                  <a:srgbClr val="231F20"/>
                </a:solidFill>
                <a:latin typeface="+mn-lt"/>
                <a:cs typeface="MetaSerifPro-Light"/>
              </a:rPr>
              <a:t>r</a:t>
            </a:r>
            <a:r>
              <a:rPr lang="en-US" sz="2000" b="1" spc="-25" dirty="0">
                <a:solidFill>
                  <a:srgbClr val="231F20"/>
                </a:solidFill>
                <a:latin typeface="+mn-lt"/>
                <a:cs typeface="MetaSerifPro-Light"/>
              </a:rPr>
              <a:t>g</a:t>
            </a:r>
            <a:r>
              <a:rPr lang="en-US" sz="2000" b="1" spc="-15" dirty="0">
                <a:solidFill>
                  <a:srgbClr val="231F20"/>
                </a:solidFill>
                <a:latin typeface="+mn-lt"/>
                <a:cs typeface="MetaSerifPro-Light"/>
              </a:rPr>
              <a:t>anizationa</a:t>
            </a:r>
            <a:r>
              <a:rPr lang="en-US" sz="2000" b="1" dirty="0">
                <a:solidFill>
                  <a:srgbClr val="231F20"/>
                </a:solidFill>
                <a:latin typeface="+mn-lt"/>
                <a:cs typeface="MetaSerifPro-Light"/>
              </a:rPr>
              <a:t>l</a:t>
            </a:r>
            <a:r>
              <a:rPr lang="en-US" sz="2000" b="1" spc="-45" dirty="0">
                <a:solidFill>
                  <a:srgbClr val="231F20"/>
                </a:solidFill>
                <a:latin typeface="+mn-lt"/>
                <a:cs typeface="MetaSerifPro-Light"/>
              </a:rPr>
              <a:t> </a:t>
            </a:r>
            <a:r>
              <a:rPr lang="en-US" sz="2000" b="1" spc="-15" dirty="0">
                <a:solidFill>
                  <a:srgbClr val="231F20"/>
                </a:solidFill>
                <a:latin typeface="+mn-lt"/>
                <a:cs typeface="MetaSerifPro-Light"/>
              </a:rPr>
              <a:t>risk</a:t>
            </a:r>
            <a:r>
              <a:rPr lang="en-US" sz="2000" b="1" dirty="0">
                <a:solidFill>
                  <a:srgbClr val="231F20"/>
                </a:solidFill>
                <a:latin typeface="+mn-lt"/>
                <a:cs typeface="MetaSerifPro-Light"/>
              </a:rPr>
              <a:t>s</a:t>
            </a:r>
            <a:r>
              <a:rPr lang="en-US" sz="2000" b="1" spc="-45" dirty="0">
                <a:solidFill>
                  <a:srgbClr val="231F20"/>
                </a:solidFill>
                <a:latin typeface="+mn-lt"/>
                <a:cs typeface="MetaSerifPro-Light"/>
              </a:rPr>
              <a:t> </a:t>
            </a:r>
            <a:r>
              <a:rPr lang="en-US" sz="2000" spc="-15" dirty="0">
                <a:solidFill>
                  <a:srgbClr val="231F20"/>
                </a:solidFill>
                <a:latin typeface="+mn-lt"/>
                <a:cs typeface="MetaSerifPro-Light"/>
              </a:rPr>
              <a:t>an</a:t>
            </a:r>
            <a:r>
              <a:rPr lang="en-US" sz="2000" dirty="0">
                <a:solidFill>
                  <a:srgbClr val="231F20"/>
                </a:solidFill>
                <a:latin typeface="+mn-lt"/>
                <a:cs typeface="MetaSerifPro-Light"/>
              </a:rPr>
              <a:t>d</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opportunities i</a:t>
            </a:r>
            <a:r>
              <a:rPr lang="en-US" sz="2000" dirty="0">
                <a:solidFill>
                  <a:srgbClr val="231F20"/>
                </a:solidFill>
                <a:latin typeface="+mn-lt"/>
                <a:cs typeface="MetaSerifPro-Light"/>
              </a:rPr>
              <a:t>n</a:t>
            </a:r>
            <a:r>
              <a:rPr lang="en-US" sz="2000" spc="-45" dirty="0">
                <a:solidFill>
                  <a:srgbClr val="231F20"/>
                </a:solidFill>
                <a:latin typeface="+mn-lt"/>
                <a:cs typeface="MetaSerifPro-Light"/>
              </a:rPr>
              <a:t> </a:t>
            </a:r>
            <a:r>
              <a:rPr lang="en-US" sz="2000" dirty="0">
                <a:solidFill>
                  <a:srgbClr val="231F20"/>
                </a:solidFill>
                <a:latin typeface="+mn-lt"/>
                <a:cs typeface="MetaSerifPro-Light"/>
              </a:rPr>
              <a:t>a</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structu</a:t>
            </a:r>
            <a:r>
              <a:rPr lang="en-US" sz="2000" spc="-25" dirty="0">
                <a:solidFill>
                  <a:srgbClr val="231F20"/>
                </a:solidFill>
                <a:latin typeface="+mn-lt"/>
                <a:cs typeface="MetaSerifPro-Light"/>
              </a:rPr>
              <a:t>r</a:t>
            </a:r>
            <a:r>
              <a:rPr lang="en-US" sz="2000" spc="-15" dirty="0">
                <a:solidFill>
                  <a:srgbClr val="231F20"/>
                </a:solidFill>
                <a:latin typeface="+mn-lt"/>
                <a:cs typeface="MetaSerifPro-Light"/>
              </a:rPr>
              <a:t>e</a:t>
            </a:r>
            <a:r>
              <a:rPr lang="en-US" sz="2000" dirty="0">
                <a:solidFill>
                  <a:srgbClr val="231F20"/>
                </a:solidFill>
                <a:latin typeface="+mn-lt"/>
                <a:cs typeface="MetaSerifPro-Light"/>
              </a:rPr>
              <a:t>d</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manner</a:t>
            </a:r>
            <a:endParaRPr lang="en-US" sz="2000" dirty="0">
              <a:latin typeface="+mn-lt"/>
              <a:cs typeface="MetaSerifPro-Light"/>
            </a:endParaRPr>
          </a:p>
          <a:p>
            <a:pPr marL="354965" marR="35560" indent="-342900">
              <a:lnSpc>
                <a:spcPct val="129200"/>
              </a:lnSpc>
              <a:buClr>
                <a:srgbClr val="ED2227"/>
              </a:buClr>
              <a:buSzPct val="80000"/>
              <a:buFont typeface="Arial" panose="020B0604020202020204" pitchFamily="34" charset="0"/>
              <a:buChar char="•"/>
              <a:tabLst>
                <a:tab pos="120650" algn="l"/>
              </a:tabLst>
            </a:pPr>
            <a:r>
              <a:rPr lang="en-US" sz="2000" spc="-30" dirty="0">
                <a:solidFill>
                  <a:srgbClr val="231F20"/>
                </a:solidFill>
                <a:latin typeface="+mn-lt"/>
                <a:cs typeface="MetaSerifPro-Light"/>
              </a:rPr>
              <a:t>U</a:t>
            </a:r>
            <a:r>
              <a:rPr lang="en-US" sz="2000" spc="-15" dirty="0">
                <a:solidFill>
                  <a:srgbClr val="231F20"/>
                </a:solidFill>
                <a:latin typeface="+mn-lt"/>
                <a:cs typeface="MetaSerifPro-Light"/>
              </a:rPr>
              <a:t>se</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b="1" spc="-20" dirty="0">
                <a:solidFill>
                  <a:srgbClr val="231F20"/>
                </a:solidFill>
                <a:latin typeface="+mn-lt"/>
                <a:cs typeface="MetaSerifPro-Light"/>
              </a:rPr>
              <a:t>simplifie</a:t>
            </a:r>
            <a:r>
              <a:rPr lang="en-US" sz="2000" b="1" spc="-10" dirty="0">
                <a:solidFill>
                  <a:srgbClr val="231F20"/>
                </a:solidFill>
                <a:latin typeface="+mn-lt"/>
                <a:cs typeface="MetaSerifPro-Light"/>
              </a:rPr>
              <a:t>d</a:t>
            </a:r>
            <a:r>
              <a:rPr lang="en-US" sz="2000" b="1" spc="-45" dirty="0">
                <a:solidFill>
                  <a:srgbClr val="231F20"/>
                </a:solidFill>
                <a:latin typeface="+mn-lt"/>
                <a:cs typeface="MetaSerifPro-Light"/>
              </a:rPr>
              <a:t> </a:t>
            </a:r>
            <a:r>
              <a:rPr lang="en-US" sz="2000" b="1" spc="-15" dirty="0">
                <a:solidFill>
                  <a:srgbClr val="231F20"/>
                </a:solidFill>
                <a:latin typeface="+mn-lt"/>
                <a:cs typeface="MetaSerifPro-Light"/>
              </a:rPr>
              <a:t>la</a:t>
            </a:r>
            <a:r>
              <a:rPr lang="en-US" sz="2000" b="1" spc="-30" dirty="0">
                <a:solidFill>
                  <a:srgbClr val="231F20"/>
                </a:solidFill>
                <a:latin typeface="+mn-lt"/>
                <a:cs typeface="MetaSerifPro-Light"/>
              </a:rPr>
              <a:t>n</a:t>
            </a:r>
            <a:r>
              <a:rPr lang="en-US" sz="2000" b="1" spc="-35" dirty="0">
                <a:solidFill>
                  <a:srgbClr val="231F20"/>
                </a:solidFill>
                <a:latin typeface="+mn-lt"/>
                <a:cs typeface="MetaSerifPro-Light"/>
              </a:rPr>
              <a:t>g</a:t>
            </a:r>
            <a:r>
              <a:rPr lang="en-US" sz="2000" b="1" spc="-15" dirty="0">
                <a:solidFill>
                  <a:srgbClr val="231F20"/>
                </a:solidFill>
                <a:latin typeface="+mn-lt"/>
                <a:cs typeface="MetaSerifPro-Light"/>
              </a:rPr>
              <a:t>u</a:t>
            </a:r>
            <a:r>
              <a:rPr lang="en-US" sz="2000" b="1" spc="-25" dirty="0">
                <a:solidFill>
                  <a:srgbClr val="231F20"/>
                </a:solidFill>
                <a:latin typeface="+mn-lt"/>
                <a:cs typeface="MetaSerifPro-Light"/>
              </a:rPr>
              <a:t>a</a:t>
            </a:r>
            <a:r>
              <a:rPr lang="en-US" sz="2000" b="1" spc="-35" dirty="0">
                <a:solidFill>
                  <a:srgbClr val="231F20"/>
                </a:solidFill>
                <a:latin typeface="+mn-lt"/>
                <a:cs typeface="MetaSerifPro-Light"/>
              </a:rPr>
              <a:t>g</a:t>
            </a:r>
            <a:r>
              <a:rPr lang="en-US" sz="2000" b="1" dirty="0">
                <a:solidFill>
                  <a:srgbClr val="231F20"/>
                </a:solidFill>
                <a:latin typeface="+mn-lt"/>
                <a:cs typeface="MetaSerifPro-Light"/>
              </a:rPr>
              <a:t>e</a:t>
            </a:r>
            <a:r>
              <a:rPr lang="en-US" sz="2000" b="1" spc="-45" dirty="0">
                <a:solidFill>
                  <a:srgbClr val="231F20"/>
                </a:solidFill>
                <a:latin typeface="+mn-lt"/>
                <a:cs typeface="MetaSerifPro-Light"/>
              </a:rPr>
              <a:t> </a:t>
            </a:r>
            <a:r>
              <a:rPr lang="en-US" sz="2000" spc="-15" dirty="0">
                <a:solidFill>
                  <a:srgbClr val="231F20"/>
                </a:solidFill>
                <a:latin typeface="+mn-lt"/>
                <a:cs typeface="MetaSerifPro-Light"/>
              </a:rPr>
              <a:t>an</a:t>
            </a:r>
            <a:r>
              <a:rPr lang="en-US" sz="2000" dirty="0">
                <a:solidFill>
                  <a:srgbClr val="231F20"/>
                </a:solidFill>
                <a:latin typeface="+mn-lt"/>
                <a:cs typeface="MetaSerifPro-Light"/>
              </a:rPr>
              <a:t>d</a:t>
            </a:r>
            <a:r>
              <a:rPr lang="en-US" sz="2000" spc="-45" dirty="0">
                <a:solidFill>
                  <a:srgbClr val="231F20"/>
                </a:solidFill>
                <a:latin typeface="+mn-lt"/>
                <a:cs typeface="MetaSerifPro-Light"/>
              </a:rPr>
              <a:t> </a:t>
            </a:r>
            <a:r>
              <a:rPr lang="en-US" sz="2000" dirty="0">
                <a:solidFill>
                  <a:srgbClr val="231F20"/>
                </a:solidFill>
                <a:latin typeface="+mn-lt"/>
                <a:cs typeface="MetaSerifPro-Light"/>
              </a:rPr>
              <a:t>a</a:t>
            </a:r>
            <a:r>
              <a:rPr lang="en-US" sz="2000" spc="-45" dirty="0">
                <a:solidFill>
                  <a:srgbClr val="231F20"/>
                </a:solidFill>
                <a:latin typeface="+mn-lt"/>
                <a:cs typeface="MetaSerifPro-Light"/>
              </a:rPr>
              <a:t> </a:t>
            </a:r>
            <a:r>
              <a:rPr lang="en-US" sz="2000" spc="-25" dirty="0">
                <a:solidFill>
                  <a:srgbClr val="231F20"/>
                </a:solidFill>
                <a:latin typeface="+mn-lt"/>
                <a:cs typeface="MetaSerifPro-Light"/>
              </a:rPr>
              <a:t>c</a:t>
            </a:r>
            <a:r>
              <a:rPr lang="en-US" sz="2000" spc="-15" dirty="0">
                <a:solidFill>
                  <a:srgbClr val="231F20"/>
                </a:solidFill>
                <a:latin typeface="+mn-lt"/>
                <a:cs typeface="MetaSerifPro-Light"/>
              </a:rPr>
              <a:t>ommo</a:t>
            </a:r>
            <a:r>
              <a:rPr lang="en-US" sz="2000" dirty="0">
                <a:solidFill>
                  <a:srgbClr val="231F20"/>
                </a:solidFill>
                <a:latin typeface="+mn-lt"/>
                <a:cs typeface="MetaSerifPro-Light"/>
              </a:rPr>
              <a:t>n</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structu</a:t>
            </a:r>
            <a:r>
              <a:rPr lang="en-US" sz="2000" spc="-25" dirty="0">
                <a:solidFill>
                  <a:srgbClr val="231F20"/>
                </a:solidFill>
                <a:latin typeface="+mn-lt"/>
                <a:cs typeface="MetaSerifPro-Light"/>
              </a:rPr>
              <a:t>r</a:t>
            </a:r>
            <a:r>
              <a:rPr lang="en-US" sz="2000" dirty="0">
                <a:solidFill>
                  <a:srgbClr val="231F20"/>
                </a:solidFill>
                <a:latin typeface="+mn-lt"/>
                <a:cs typeface="MetaSerifPro-Light"/>
              </a:rPr>
              <a:t>e</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an</a:t>
            </a:r>
            <a:r>
              <a:rPr lang="en-US" sz="2000" dirty="0">
                <a:solidFill>
                  <a:srgbClr val="231F20"/>
                </a:solidFill>
                <a:latin typeface="+mn-lt"/>
                <a:cs typeface="MetaSerifPro-Light"/>
              </a:rPr>
              <a:t>d</a:t>
            </a:r>
            <a:r>
              <a:rPr lang="en-US" sz="2000" spc="-45" dirty="0">
                <a:solidFill>
                  <a:srgbClr val="231F20"/>
                </a:solidFill>
                <a:latin typeface="+mn-lt"/>
                <a:cs typeface="MetaSerifPro-Light"/>
              </a:rPr>
              <a:t> </a:t>
            </a:r>
            <a:r>
              <a:rPr lang="en-US" sz="2000" spc="-25" dirty="0">
                <a:solidFill>
                  <a:srgbClr val="231F20"/>
                </a:solidFill>
                <a:latin typeface="+mn-lt"/>
                <a:cs typeface="MetaSerifPro-Light"/>
              </a:rPr>
              <a:t>t</a:t>
            </a:r>
            <a:r>
              <a:rPr lang="en-US" sz="2000" spc="-15" dirty="0">
                <a:solidFill>
                  <a:srgbClr val="231F20"/>
                </a:solidFill>
                <a:latin typeface="+mn-lt"/>
                <a:cs typeface="MetaSerifPro-Light"/>
              </a:rPr>
              <a:t>erm</a:t>
            </a:r>
            <a:r>
              <a:rPr lang="en-US" sz="2000" spc="-25" dirty="0">
                <a:solidFill>
                  <a:srgbClr val="231F20"/>
                </a:solidFill>
                <a:latin typeface="+mn-lt"/>
                <a:cs typeface="MetaSerifPro-Light"/>
              </a:rPr>
              <a:t>s</a:t>
            </a:r>
            <a:r>
              <a:rPr lang="en-US" sz="2000" dirty="0">
                <a:solidFill>
                  <a:srgbClr val="231F20"/>
                </a:solidFill>
                <a:latin typeface="+mn-lt"/>
                <a:cs typeface="MetaSerifPro-Light"/>
              </a:rPr>
              <a:t>, </a:t>
            </a:r>
            <a:r>
              <a:rPr lang="en-US" sz="2000" spc="-15" dirty="0" smtClean="0">
                <a:solidFill>
                  <a:srgbClr val="231F20"/>
                </a:solidFill>
                <a:latin typeface="+mn-lt"/>
                <a:cs typeface="MetaSerifPro-Light"/>
              </a:rPr>
              <a:t>particular</a:t>
            </a:r>
            <a:r>
              <a:rPr lang="en-US" sz="2000" spc="-35" dirty="0" smtClean="0">
                <a:solidFill>
                  <a:srgbClr val="231F20"/>
                </a:solidFill>
                <a:latin typeface="+mn-lt"/>
                <a:cs typeface="MetaSerifPro-Light"/>
              </a:rPr>
              <a:t>l</a:t>
            </a:r>
            <a:r>
              <a:rPr lang="en-US" sz="2000" dirty="0" smtClean="0">
                <a:solidFill>
                  <a:srgbClr val="231F20"/>
                </a:solidFill>
                <a:latin typeface="+mn-lt"/>
                <a:cs typeface="MetaSerifPro-Light"/>
              </a:rPr>
              <a:t>y</a:t>
            </a:r>
            <a:r>
              <a:rPr lang="en-US" sz="2000" spc="-45" dirty="0" smtClean="0">
                <a:solidFill>
                  <a:srgbClr val="231F20"/>
                </a:solidFill>
                <a:latin typeface="+mn-lt"/>
                <a:cs typeface="MetaSerifPro-Light"/>
              </a:rPr>
              <a:t> </a:t>
            </a:r>
            <a:r>
              <a:rPr lang="en-US" sz="2000" spc="-15" dirty="0">
                <a:solidFill>
                  <a:srgbClr val="231F20"/>
                </a:solidFill>
                <a:latin typeface="+mn-lt"/>
                <a:cs typeface="MetaSerifPro-Light"/>
              </a:rPr>
              <a:t>helpfu</a:t>
            </a:r>
            <a:r>
              <a:rPr lang="en-US" sz="2000" dirty="0">
                <a:solidFill>
                  <a:srgbClr val="231F20"/>
                </a:solidFill>
                <a:latin typeface="+mn-lt"/>
                <a:cs typeface="MetaSerifPro-Light"/>
              </a:rPr>
              <a:t>l</a:t>
            </a:r>
            <a:r>
              <a:rPr lang="en-US" sz="2000" spc="-45" dirty="0">
                <a:solidFill>
                  <a:srgbClr val="231F20"/>
                </a:solidFill>
                <a:latin typeface="+mn-lt"/>
                <a:cs typeface="MetaSerifPro-Light"/>
              </a:rPr>
              <a:t> </a:t>
            </a:r>
            <a:r>
              <a:rPr lang="en-US" sz="2000" spc="-25" dirty="0">
                <a:solidFill>
                  <a:srgbClr val="231F20"/>
                </a:solidFill>
                <a:latin typeface="+mn-lt"/>
                <a:cs typeface="MetaSerifPro-Light"/>
              </a:rPr>
              <a:t>t</a:t>
            </a:r>
            <a:r>
              <a:rPr lang="en-US" sz="2000" dirty="0">
                <a:solidFill>
                  <a:srgbClr val="231F20"/>
                </a:solidFill>
                <a:latin typeface="+mn-lt"/>
                <a:cs typeface="MetaSerifPro-Light"/>
              </a:rPr>
              <a:t>o</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o</a:t>
            </a:r>
            <a:r>
              <a:rPr lang="en-US" sz="2000" spc="-35" dirty="0">
                <a:solidFill>
                  <a:srgbClr val="231F20"/>
                </a:solidFill>
                <a:latin typeface="+mn-lt"/>
                <a:cs typeface="MetaSerifPro-Light"/>
              </a:rPr>
              <a:t>r</a:t>
            </a:r>
            <a:r>
              <a:rPr lang="en-US" sz="2000" spc="-25" dirty="0">
                <a:solidFill>
                  <a:srgbClr val="231F20"/>
                </a:solidFill>
                <a:latin typeface="+mn-lt"/>
                <a:cs typeface="MetaSerifPro-Light"/>
              </a:rPr>
              <a:t>g</a:t>
            </a:r>
            <a:r>
              <a:rPr lang="en-US" sz="2000" spc="-15" dirty="0">
                <a:solidFill>
                  <a:srgbClr val="231F20"/>
                </a:solidFill>
                <a:latin typeface="+mn-lt"/>
                <a:cs typeface="MetaSerifPro-Light"/>
              </a:rPr>
              <a:t>anization</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usi</a:t>
            </a:r>
            <a:r>
              <a:rPr lang="en-US" sz="2000" spc="-30" dirty="0">
                <a:solidFill>
                  <a:srgbClr val="231F20"/>
                </a:solidFill>
                <a:latin typeface="+mn-lt"/>
                <a:cs typeface="MetaSerifPro-Light"/>
              </a:rPr>
              <a:t>n</a:t>
            </a:r>
            <a:r>
              <a:rPr lang="en-US" sz="2000" dirty="0">
                <a:solidFill>
                  <a:srgbClr val="231F20"/>
                </a:solidFill>
                <a:latin typeface="+mn-lt"/>
                <a:cs typeface="MetaSerifPro-Light"/>
              </a:rPr>
              <a:t>g</a:t>
            </a:r>
            <a:r>
              <a:rPr lang="en-US" sz="2000" spc="-45" dirty="0">
                <a:solidFill>
                  <a:srgbClr val="231F20"/>
                </a:solidFill>
                <a:latin typeface="+mn-lt"/>
                <a:cs typeface="MetaSerifPro-Light"/>
              </a:rPr>
              <a:t> </a:t>
            </a:r>
            <a:r>
              <a:rPr lang="en-US" sz="2000" spc="-15" dirty="0" smtClean="0">
                <a:solidFill>
                  <a:srgbClr val="231F20"/>
                </a:solidFill>
                <a:latin typeface="+mn-lt"/>
                <a:cs typeface="MetaSerifPro-Light"/>
              </a:rPr>
              <a:t>mu</a:t>
            </a:r>
            <a:r>
              <a:rPr lang="en-US" sz="2000" spc="-25" dirty="0" smtClean="0">
                <a:solidFill>
                  <a:srgbClr val="231F20"/>
                </a:solidFill>
                <a:latin typeface="+mn-lt"/>
                <a:cs typeface="MetaSerifPro-Light"/>
              </a:rPr>
              <a:t>l</a:t>
            </a:r>
            <a:r>
              <a:rPr lang="en-US" sz="2000" spc="-15" dirty="0" smtClean="0">
                <a:solidFill>
                  <a:srgbClr val="231F20"/>
                </a:solidFill>
                <a:latin typeface="+mn-lt"/>
                <a:cs typeface="MetaSerifPro-Light"/>
              </a:rPr>
              <a:t>tipl</a:t>
            </a:r>
            <a:r>
              <a:rPr lang="en-US" sz="2000" dirty="0" smtClean="0">
                <a:solidFill>
                  <a:srgbClr val="231F20"/>
                </a:solidFill>
                <a:latin typeface="+mn-lt"/>
                <a:cs typeface="MetaSerifPro-Light"/>
              </a:rPr>
              <a:t>e</a:t>
            </a:r>
            <a:r>
              <a:rPr lang="en-US" sz="2000" spc="-45" dirty="0" smtClean="0">
                <a:solidFill>
                  <a:srgbClr val="231F20"/>
                </a:solidFill>
                <a:latin typeface="+mn-lt"/>
                <a:cs typeface="MetaSerifPro-Light"/>
              </a:rPr>
              <a:t> </a:t>
            </a:r>
            <a:r>
              <a:rPr lang="en-US" sz="2000" spc="-15" dirty="0">
                <a:solidFill>
                  <a:srgbClr val="231F20"/>
                </a:solidFill>
                <a:latin typeface="+mn-lt"/>
                <a:cs typeface="MetaSerifPro-Light"/>
              </a:rPr>
              <a:t>man</a:t>
            </a:r>
            <a:r>
              <a:rPr lang="en-US" sz="2000" spc="-25" dirty="0">
                <a:solidFill>
                  <a:srgbClr val="231F20"/>
                </a:solidFill>
                <a:latin typeface="+mn-lt"/>
                <a:cs typeface="MetaSerifPro-Light"/>
              </a:rPr>
              <a:t>a</a:t>
            </a:r>
            <a:r>
              <a:rPr lang="en-US" sz="2000" spc="-35" dirty="0">
                <a:solidFill>
                  <a:srgbClr val="231F20"/>
                </a:solidFill>
                <a:latin typeface="+mn-lt"/>
                <a:cs typeface="MetaSerifPro-Light"/>
              </a:rPr>
              <a:t>g</a:t>
            </a:r>
            <a:r>
              <a:rPr lang="en-US" sz="2000" spc="-15" dirty="0">
                <a:solidFill>
                  <a:srgbClr val="231F20"/>
                </a:solidFill>
                <a:latin typeface="+mn-lt"/>
                <a:cs typeface="MetaSerifPro-Light"/>
              </a:rPr>
              <a:t>emen</a:t>
            </a:r>
            <a:r>
              <a:rPr lang="en-US" sz="2000" dirty="0">
                <a:solidFill>
                  <a:srgbClr val="231F20"/>
                </a:solidFill>
                <a:latin typeface="+mn-lt"/>
                <a:cs typeface="MetaSerifPro-Light"/>
              </a:rPr>
              <a:t>t</a:t>
            </a:r>
            <a:r>
              <a:rPr lang="en-US" sz="2000" spc="-45" dirty="0">
                <a:solidFill>
                  <a:srgbClr val="231F20"/>
                </a:solidFill>
                <a:latin typeface="+mn-lt"/>
                <a:cs typeface="MetaSerifPro-Light"/>
              </a:rPr>
              <a:t> </a:t>
            </a:r>
            <a:r>
              <a:rPr lang="en-US" sz="2000" spc="-20" dirty="0" smtClean="0">
                <a:solidFill>
                  <a:srgbClr val="231F20"/>
                </a:solidFill>
                <a:latin typeface="+mn-lt"/>
                <a:cs typeface="MetaSerifPro-Light"/>
              </a:rPr>
              <a:t>s</a:t>
            </a:r>
            <a:r>
              <a:rPr lang="en-US" sz="2000" spc="-25" dirty="0" smtClean="0">
                <a:solidFill>
                  <a:srgbClr val="231F20"/>
                </a:solidFill>
                <a:latin typeface="+mn-lt"/>
                <a:cs typeface="MetaSerifPro-Light"/>
              </a:rPr>
              <a:t>y</a:t>
            </a:r>
            <a:r>
              <a:rPr lang="en-US" sz="2000" spc="-15" dirty="0" smtClean="0">
                <a:solidFill>
                  <a:srgbClr val="231F20"/>
                </a:solidFill>
                <a:latin typeface="+mn-lt"/>
                <a:cs typeface="MetaSerifPro-Light"/>
              </a:rPr>
              <a:t>s</a:t>
            </a:r>
            <a:r>
              <a:rPr lang="en-US" sz="2000" spc="-25" dirty="0" smtClean="0">
                <a:solidFill>
                  <a:srgbClr val="231F20"/>
                </a:solidFill>
                <a:latin typeface="+mn-lt"/>
                <a:cs typeface="MetaSerifPro-Light"/>
              </a:rPr>
              <a:t>t</a:t>
            </a:r>
            <a:r>
              <a:rPr lang="en-US" sz="2000" spc="-15" dirty="0" smtClean="0">
                <a:solidFill>
                  <a:srgbClr val="231F20"/>
                </a:solidFill>
                <a:latin typeface="+mn-lt"/>
                <a:cs typeface="MetaSerifPro-Light"/>
              </a:rPr>
              <a:t>em</a:t>
            </a:r>
            <a:r>
              <a:rPr lang="en-US" sz="2000" spc="-25" dirty="0" smtClean="0">
                <a:solidFill>
                  <a:srgbClr val="231F20"/>
                </a:solidFill>
                <a:latin typeface="+mn-lt"/>
                <a:cs typeface="MetaSerifPro-Light"/>
              </a:rPr>
              <a:t>s</a:t>
            </a:r>
          </a:p>
          <a:p>
            <a:pPr marL="354965" marR="35560" indent="-342900">
              <a:lnSpc>
                <a:spcPct val="129200"/>
              </a:lnSpc>
              <a:buClr>
                <a:srgbClr val="ED2227"/>
              </a:buClr>
              <a:buSzPct val="80000"/>
              <a:buFont typeface="Arial" panose="020B0604020202020204" pitchFamily="34" charset="0"/>
              <a:buChar char="•"/>
              <a:tabLst>
                <a:tab pos="120650" algn="l"/>
              </a:tabLst>
            </a:pPr>
            <a:r>
              <a:rPr lang="en-US" sz="2000" spc="-35" dirty="0" smtClean="0">
                <a:solidFill>
                  <a:srgbClr val="231F20"/>
                </a:solidFill>
                <a:latin typeface="+mn-lt"/>
                <a:cs typeface="MetaSerifPro-Light"/>
              </a:rPr>
              <a:t>A</a:t>
            </a:r>
            <a:r>
              <a:rPr lang="en-US" sz="2000" spc="-15" dirty="0" smtClean="0">
                <a:solidFill>
                  <a:srgbClr val="231F20"/>
                </a:solidFill>
                <a:latin typeface="+mn-lt"/>
                <a:cs typeface="MetaSerifPro-Light"/>
              </a:rPr>
              <a:t>dd</a:t>
            </a:r>
            <a:r>
              <a:rPr lang="en-US" sz="2000" spc="-25" dirty="0" smtClean="0">
                <a:solidFill>
                  <a:srgbClr val="231F20"/>
                </a:solidFill>
                <a:latin typeface="+mn-lt"/>
                <a:cs typeface="MetaSerifPro-Light"/>
              </a:rPr>
              <a:t>r</a:t>
            </a:r>
            <a:r>
              <a:rPr lang="en-US" sz="2000" spc="-15" dirty="0" smtClean="0">
                <a:solidFill>
                  <a:srgbClr val="231F20"/>
                </a:solidFill>
                <a:latin typeface="+mn-lt"/>
                <a:cs typeface="MetaSerifPro-Light"/>
              </a:rPr>
              <a:t>esse</a:t>
            </a:r>
            <a:r>
              <a:rPr lang="en-US" sz="2000" dirty="0" smtClean="0">
                <a:solidFill>
                  <a:srgbClr val="231F20"/>
                </a:solidFill>
                <a:latin typeface="+mn-lt"/>
                <a:cs typeface="MetaSerifPro-Light"/>
              </a:rPr>
              <a:t>s</a:t>
            </a:r>
            <a:r>
              <a:rPr lang="en-US" sz="2000" spc="-45" dirty="0" smtClean="0">
                <a:solidFill>
                  <a:srgbClr val="231F20"/>
                </a:solidFill>
                <a:latin typeface="+mn-lt"/>
                <a:cs typeface="MetaSerifPro-Light"/>
              </a:rPr>
              <a:t> </a:t>
            </a:r>
            <a:r>
              <a:rPr lang="en-US" sz="2000" b="1" spc="-15" dirty="0">
                <a:solidFill>
                  <a:srgbClr val="231F20"/>
                </a:solidFill>
                <a:latin typeface="+mn-lt"/>
                <a:cs typeface="MetaSerifPro-Light"/>
              </a:rPr>
              <a:t>supp</a:t>
            </a:r>
            <a:r>
              <a:rPr lang="en-US" sz="2000" b="1" spc="-35" dirty="0">
                <a:solidFill>
                  <a:srgbClr val="231F20"/>
                </a:solidFill>
                <a:latin typeface="+mn-lt"/>
                <a:cs typeface="MetaSerifPro-Light"/>
              </a:rPr>
              <a:t>l</a:t>
            </a:r>
            <a:r>
              <a:rPr lang="en-US" sz="2000" b="1" dirty="0">
                <a:solidFill>
                  <a:srgbClr val="231F20"/>
                </a:solidFill>
                <a:latin typeface="+mn-lt"/>
                <a:cs typeface="MetaSerifPro-Light"/>
              </a:rPr>
              <a:t>y</a:t>
            </a:r>
            <a:r>
              <a:rPr lang="en-US" sz="2000" b="1" spc="-45" dirty="0">
                <a:solidFill>
                  <a:srgbClr val="231F20"/>
                </a:solidFill>
                <a:latin typeface="+mn-lt"/>
                <a:cs typeface="MetaSerifPro-Light"/>
              </a:rPr>
              <a:t> </a:t>
            </a:r>
            <a:r>
              <a:rPr lang="en-US" sz="2000" b="1" spc="-20" dirty="0">
                <a:solidFill>
                  <a:srgbClr val="231F20"/>
                </a:solidFill>
                <a:latin typeface="+mn-lt"/>
                <a:cs typeface="MetaSerifPro-Light"/>
              </a:rPr>
              <a:t>c</a:t>
            </a:r>
            <a:r>
              <a:rPr lang="en-US" sz="2000" b="1" spc="-15" dirty="0">
                <a:solidFill>
                  <a:srgbClr val="231F20"/>
                </a:solidFill>
                <a:latin typeface="+mn-lt"/>
                <a:cs typeface="MetaSerifPro-Light"/>
              </a:rPr>
              <a:t>hai</a:t>
            </a:r>
            <a:r>
              <a:rPr lang="en-US" sz="2000" b="1" dirty="0">
                <a:solidFill>
                  <a:srgbClr val="231F20"/>
                </a:solidFill>
                <a:latin typeface="+mn-lt"/>
                <a:cs typeface="MetaSerifPro-Light"/>
              </a:rPr>
              <a:t>n</a:t>
            </a:r>
            <a:r>
              <a:rPr lang="en-US" sz="2000" b="1" spc="-45" dirty="0">
                <a:solidFill>
                  <a:srgbClr val="231F20"/>
                </a:solidFill>
                <a:latin typeface="+mn-lt"/>
                <a:cs typeface="MetaSerifPro-Light"/>
              </a:rPr>
              <a:t> </a:t>
            </a:r>
            <a:r>
              <a:rPr lang="en-US" sz="2000" b="1" spc="-15" dirty="0">
                <a:solidFill>
                  <a:srgbClr val="231F20"/>
                </a:solidFill>
                <a:latin typeface="+mn-lt"/>
                <a:cs typeface="MetaSerifPro-Light"/>
              </a:rPr>
              <a:t>man</a:t>
            </a:r>
            <a:r>
              <a:rPr lang="en-US" sz="2000" b="1" spc="-25" dirty="0">
                <a:solidFill>
                  <a:srgbClr val="231F20"/>
                </a:solidFill>
                <a:latin typeface="+mn-lt"/>
                <a:cs typeface="MetaSerifPro-Light"/>
              </a:rPr>
              <a:t>a</a:t>
            </a:r>
            <a:r>
              <a:rPr lang="en-US" sz="2000" b="1" spc="-35" dirty="0">
                <a:solidFill>
                  <a:srgbClr val="231F20"/>
                </a:solidFill>
                <a:latin typeface="+mn-lt"/>
                <a:cs typeface="MetaSerifPro-Light"/>
              </a:rPr>
              <a:t>g</a:t>
            </a:r>
            <a:r>
              <a:rPr lang="en-US" sz="2000" b="1" spc="-15" dirty="0">
                <a:solidFill>
                  <a:srgbClr val="231F20"/>
                </a:solidFill>
                <a:latin typeface="+mn-lt"/>
                <a:cs typeface="MetaSerifPro-Light"/>
              </a:rPr>
              <a:t>emen</a:t>
            </a:r>
            <a:r>
              <a:rPr lang="en-US" sz="2000" b="1" dirty="0">
                <a:solidFill>
                  <a:srgbClr val="231F20"/>
                </a:solidFill>
                <a:latin typeface="+mn-lt"/>
                <a:cs typeface="MetaSerifPro-Light"/>
              </a:rPr>
              <a:t>t</a:t>
            </a:r>
            <a:r>
              <a:rPr lang="en-US" sz="2000" b="1" spc="-45" dirty="0">
                <a:solidFill>
                  <a:srgbClr val="231F20"/>
                </a:solidFill>
                <a:latin typeface="+mn-lt"/>
                <a:cs typeface="MetaSerifPro-Light"/>
              </a:rPr>
              <a:t> </a:t>
            </a:r>
            <a:r>
              <a:rPr lang="en-US" sz="2000" spc="-15" dirty="0">
                <a:solidFill>
                  <a:srgbClr val="231F20"/>
                </a:solidFill>
                <a:latin typeface="+mn-lt"/>
                <a:cs typeface="MetaSerifPro-Light"/>
              </a:rPr>
              <a:t>mo</a:t>
            </a:r>
            <a:r>
              <a:rPr lang="en-US" sz="2000" spc="-25" dirty="0">
                <a:solidFill>
                  <a:srgbClr val="231F20"/>
                </a:solidFill>
                <a:latin typeface="+mn-lt"/>
                <a:cs typeface="MetaSerifPro-Light"/>
              </a:rPr>
              <a:t>r</a:t>
            </a:r>
            <a:r>
              <a:rPr lang="en-US" sz="2000" dirty="0">
                <a:solidFill>
                  <a:srgbClr val="231F20"/>
                </a:solidFill>
                <a:latin typeface="+mn-lt"/>
                <a:cs typeface="MetaSerifPro-Light"/>
              </a:rPr>
              <a:t>e</a:t>
            </a:r>
            <a:r>
              <a:rPr lang="en-US" sz="2000" spc="-45" dirty="0">
                <a:solidFill>
                  <a:srgbClr val="231F20"/>
                </a:solidFill>
                <a:latin typeface="+mn-lt"/>
                <a:cs typeface="MetaSerifPro-Light"/>
              </a:rPr>
              <a:t> </a:t>
            </a:r>
            <a:r>
              <a:rPr lang="en-US" sz="2000" spc="-25" dirty="0">
                <a:solidFill>
                  <a:srgbClr val="231F20"/>
                </a:solidFill>
                <a:latin typeface="+mn-lt"/>
                <a:cs typeface="MetaSerifPro-Light"/>
              </a:rPr>
              <a:t>effect</a:t>
            </a:r>
            <a:r>
              <a:rPr lang="en-US" sz="2000" spc="-50" dirty="0">
                <a:solidFill>
                  <a:srgbClr val="231F20"/>
                </a:solidFill>
                <a:latin typeface="+mn-lt"/>
                <a:cs typeface="MetaSerifPro-Light"/>
              </a:rPr>
              <a:t>i</a:t>
            </a:r>
            <a:r>
              <a:rPr lang="en-US" sz="2000" spc="-35" dirty="0">
                <a:solidFill>
                  <a:srgbClr val="231F20"/>
                </a:solidFill>
                <a:latin typeface="+mn-lt"/>
                <a:cs typeface="MetaSerifPro-Light"/>
              </a:rPr>
              <a:t>v</a:t>
            </a:r>
            <a:r>
              <a:rPr lang="en-US" sz="2000" spc="-15" dirty="0">
                <a:solidFill>
                  <a:srgbClr val="231F20"/>
                </a:solidFill>
                <a:latin typeface="+mn-lt"/>
                <a:cs typeface="MetaSerifPro-Light"/>
              </a:rPr>
              <a:t>e</a:t>
            </a:r>
            <a:r>
              <a:rPr lang="en-US" sz="2000" spc="-35" dirty="0">
                <a:solidFill>
                  <a:srgbClr val="231F20"/>
                </a:solidFill>
                <a:latin typeface="+mn-lt"/>
                <a:cs typeface="MetaSerifPro-Light"/>
              </a:rPr>
              <a:t>l</a:t>
            </a:r>
            <a:r>
              <a:rPr lang="en-US" sz="2000" dirty="0">
                <a:solidFill>
                  <a:srgbClr val="231F20"/>
                </a:solidFill>
                <a:latin typeface="+mn-lt"/>
                <a:cs typeface="MetaSerifPro-Light"/>
              </a:rPr>
              <a:t>y</a:t>
            </a:r>
            <a:endParaRPr lang="en-US" sz="2000" dirty="0">
              <a:latin typeface="+mn-lt"/>
              <a:cs typeface="MetaSerifPro-Light"/>
            </a:endParaRPr>
          </a:p>
          <a:p>
            <a:pPr marL="354965" marR="405765" indent="-342900">
              <a:lnSpc>
                <a:spcPct val="129200"/>
              </a:lnSpc>
              <a:buClr>
                <a:srgbClr val="ED2227"/>
              </a:buClr>
              <a:buSzPct val="80000"/>
              <a:buFont typeface="Arial" panose="020B0604020202020204" pitchFamily="34" charset="0"/>
              <a:buChar char="•"/>
              <a:tabLst>
                <a:tab pos="120650" algn="l"/>
              </a:tabLst>
            </a:pPr>
            <a:r>
              <a:rPr lang="en-US" sz="2000" spc="-20" dirty="0">
                <a:solidFill>
                  <a:srgbClr val="231F20"/>
                </a:solidFill>
                <a:latin typeface="+mn-lt"/>
                <a:cs typeface="MetaSerifPro-Light"/>
              </a:rPr>
              <a:t>I</a:t>
            </a:r>
            <a:r>
              <a:rPr lang="en-US" sz="2000" dirty="0">
                <a:solidFill>
                  <a:srgbClr val="231F20"/>
                </a:solidFill>
                <a:latin typeface="+mn-lt"/>
                <a:cs typeface="MetaSerifPro-Light"/>
              </a:rPr>
              <a:t>s</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mo</a:t>
            </a:r>
            <a:r>
              <a:rPr lang="en-US" sz="2000" spc="-25" dirty="0">
                <a:solidFill>
                  <a:srgbClr val="231F20"/>
                </a:solidFill>
                <a:latin typeface="+mn-lt"/>
                <a:cs typeface="MetaSerifPro-Light"/>
              </a:rPr>
              <a:t>r</a:t>
            </a:r>
            <a:r>
              <a:rPr lang="en-US" sz="2000" dirty="0">
                <a:solidFill>
                  <a:srgbClr val="231F20"/>
                </a:solidFill>
                <a:latin typeface="+mn-lt"/>
                <a:cs typeface="MetaSerifPro-Light"/>
              </a:rPr>
              <a:t>e</a:t>
            </a:r>
            <a:r>
              <a:rPr lang="en-US" sz="2000" spc="-45" dirty="0">
                <a:solidFill>
                  <a:srgbClr val="231F20"/>
                </a:solidFill>
                <a:latin typeface="+mn-lt"/>
                <a:cs typeface="MetaSerifPro-Light"/>
              </a:rPr>
              <a:t> </a:t>
            </a:r>
            <a:r>
              <a:rPr lang="en-US" sz="2000" b="1" spc="-15" dirty="0">
                <a:solidFill>
                  <a:srgbClr val="231F20"/>
                </a:solidFill>
                <a:latin typeface="+mn-lt"/>
                <a:cs typeface="MetaSerifPro-Light"/>
              </a:rPr>
              <a:t>use</a:t>
            </a:r>
            <a:r>
              <a:rPr lang="en-US" sz="2000" b="1" spc="-35" dirty="0">
                <a:solidFill>
                  <a:srgbClr val="231F20"/>
                </a:solidFill>
                <a:latin typeface="+mn-lt"/>
                <a:cs typeface="MetaSerifPro-Light"/>
              </a:rPr>
              <a:t>r</a:t>
            </a:r>
            <a:r>
              <a:rPr lang="en-US" sz="2000" b="1" spc="-15" dirty="0">
                <a:solidFill>
                  <a:srgbClr val="231F20"/>
                </a:solidFill>
                <a:latin typeface="+mn-lt"/>
                <a:cs typeface="MetaSerifPro-Light"/>
              </a:rPr>
              <a:t>-friend</a:t>
            </a:r>
            <a:r>
              <a:rPr lang="en-US" sz="2000" b="1" spc="-35" dirty="0">
                <a:solidFill>
                  <a:srgbClr val="231F20"/>
                </a:solidFill>
                <a:latin typeface="+mn-lt"/>
                <a:cs typeface="MetaSerifPro-Light"/>
              </a:rPr>
              <a:t>l</a:t>
            </a:r>
            <a:r>
              <a:rPr lang="en-US" sz="2000" b="1" dirty="0">
                <a:solidFill>
                  <a:srgbClr val="231F20"/>
                </a:solidFill>
                <a:latin typeface="+mn-lt"/>
                <a:cs typeface="MetaSerifPro-Light"/>
              </a:rPr>
              <a:t>y</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fo</a:t>
            </a:r>
            <a:r>
              <a:rPr lang="en-US" sz="2000" dirty="0">
                <a:solidFill>
                  <a:srgbClr val="231F20"/>
                </a:solidFill>
                <a:latin typeface="+mn-lt"/>
                <a:cs typeface="MetaSerifPro-Light"/>
              </a:rPr>
              <a:t>r</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servi</a:t>
            </a:r>
            <a:r>
              <a:rPr lang="en-US" sz="2000" spc="-25" dirty="0">
                <a:solidFill>
                  <a:srgbClr val="231F20"/>
                </a:solidFill>
                <a:latin typeface="+mn-lt"/>
                <a:cs typeface="MetaSerifPro-Light"/>
              </a:rPr>
              <a:t>c</a:t>
            </a:r>
            <a:r>
              <a:rPr lang="en-US" sz="2000" dirty="0">
                <a:solidFill>
                  <a:srgbClr val="231F20"/>
                </a:solidFill>
                <a:latin typeface="+mn-lt"/>
                <a:cs typeface="MetaSerifPro-Light"/>
              </a:rPr>
              <a:t>e</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an</a:t>
            </a:r>
            <a:r>
              <a:rPr lang="en-US" sz="2000" dirty="0">
                <a:solidFill>
                  <a:srgbClr val="231F20"/>
                </a:solidFill>
                <a:latin typeface="+mn-lt"/>
                <a:cs typeface="MetaSerifPro-Light"/>
              </a:rPr>
              <a:t>d</a:t>
            </a:r>
            <a:r>
              <a:rPr lang="en-US" sz="2000" spc="-45" dirty="0">
                <a:solidFill>
                  <a:srgbClr val="231F20"/>
                </a:solidFill>
                <a:latin typeface="+mn-lt"/>
                <a:cs typeface="MetaSerifPro-Light"/>
              </a:rPr>
              <a:t> </a:t>
            </a:r>
            <a:r>
              <a:rPr lang="en-US" sz="2000" spc="-15" dirty="0">
                <a:solidFill>
                  <a:srgbClr val="231F20"/>
                </a:solidFill>
                <a:latin typeface="+mn-lt"/>
                <a:cs typeface="MetaSerifPro-Light"/>
              </a:rPr>
              <a:t>kno</a:t>
            </a:r>
            <a:r>
              <a:rPr lang="en-US" sz="2000" spc="-25" dirty="0">
                <a:solidFill>
                  <a:srgbClr val="231F20"/>
                </a:solidFill>
                <a:latin typeface="+mn-lt"/>
                <a:cs typeface="MetaSerifPro-Light"/>
              </a:rPr>
              <a:t>w</a:t>
            </a:r>
            <a:r>
              <a:rPr lang="en-US" sz="2000" spc="-15" dirty="0">
                <a:solidFill>
                  <a:srgbClr val="231F20"/>
                </a:solidFill>
                <a:latin typeface="+mn-lt"/>
                <a:cs typeface="MetaSerifPro-Light"/>
              </a:rPr>
              <a:t>le</a:t>
            </a:r>
            <a:r>
              <a:rPr lang="en-US" sz="2000" spc="-35" dirty="0">
                <a:solidFill>
                  <a:srgbClr val="231F20"/>
                </a:solidFill>
                <a:latin typeface="+mn-lt"/>
                <a:cs typeface="MetaSerifPro-Light"/>
              </a:rPr>
              <a:t>dg</a:t>
            </a:r>
            <a:r>
              <a:rPr lang="en-US" sz="2000" spc="-15" dirty="0">
                <a:solidFill>
                  <a:srgbClr val="231F20"/>
                </a:solidFill>
                <a:latin typeface="+mn-lt"/>
                <a:cs typeface="MetaSerifPro-Light"/>
              </a:rPr>
              <a:t>e-based o</a:t>
            </a:r>
            <a:r>
              <a:rPr lang="en-US" sz="2000" spc="-35" dirty="0">
                <a:solidFill>
                  <a:srgbClr val="231F20"/>
                </a:solidFill>
                <a:latin typeface="+mn-lt"/>
                <a:cs typeface="MetaSerifPro-Light"/>
              </a:rPr>
              <a:t>r</a:t>
            </a:r>
            <a:r>
              <a:rPr lang="en-US" sz="2000" spc="-25" dirty="0">
                <a:solidFill>
                  <a:srgbClr val="231F20"/>
                </a:solidFill>
                <a:latin typeface="+mn-lt"/>
                <a:cs typeface="MetaSerifPro-Light"/>
              </a:rPr>
              <a:t>g</a:t>
            </a:r>
            <a:r>
              <a:rPr lang="en-US" sz="2000" spc="-15" dirty="0">
                <a:solidFill>
                  <a:srgbClr val="231F20"/>
                </a:solidFill>
                <a:latin typeface="+mn-lt"/>
                <a:cs typeface="MetaSerifPro-Light"/>
              </a:rPr>
              <a:t>anizations</a:t>
            </a:r>
            <a:endParaRPr lang="en-US" sz="2000" dirty="0">
              <a:latin typeface="+mn-lt"/>
              <a:cs typeface="MetaSerifPro-Light"/>
            </a:endParaRPr>
          </a:p>
          <a:p>
            <a:endParaRPr lang="en-US" sz="2000" dirty="0">
              <a:latin typeface="+mn-lt"/>
            </a:endParaRPr>
          </a:p>
        </p:txBody>
      </p:sp>
      <p:sp>
        <p:nvSpPr>
          <p:cNvPr id="4" name="Slide Number Placeholder 3"/>
          <p:cNvSpPr>
            <a:spLocks noGrp="1"/>
          </p:cNvSpPr>
          <p:nvPr>
            <p:ph type="sldNum" sz="quarter" idx="4"/>
          </p:nvPr>
        </p:nvSpPr>
        <p:spPr/>
        <p:txBody>
          <a:bodyPr/>
          <a:lstStyle/>
          <a:p>
            <a:fld id="{3174757B-1E1C-4F5F-A559-56373CCB318E}" type="slidenum">
              <a:rPr lang="en-US" smtClean="0"/>
              <a:pPr/>
              <a:t>43</a:t>
            </a:fld>
            <a:endParaRPr lang="en-US"/>
          </a:p>
        </p:txBody>
      </p:sp>
    </p:spTree>
    <p:extLst>
      <p:ext uri="{BB962C8B-B14F-4D97-AF65-F5344CB8AC3E}">
        <p14:creationId xmlns="" xmlns:p14="http://schemas.microsoft.com/office/powerpoint/2010/main" val="31705188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marL="12700">
              <a:lnSpc>
                <a:spcPct val="100000"/>
              </a:lnSpc>
            </a:pPr>
            <a:r>
              <a:rPr lang="en-US" sz="3200" b="1" spc="-155" dirty="0" smtClean="0">
                <a:solidFill>
                  <a:schemeClr val="accent2"/>
                </a:solidFill>
                <a:cs typeface="Arial"/>
              </a:rPr>
              <a:t>Being certified to ISO 9001 Mandatory?</a:t>
            </a:r>
            <a:endParaRPr lang="en-US" sz="3200" b="1" dirty="0">
              <a:solidFill>
                <a:schemeClr val="accent2"/>
              </a:solidFill>
            </a:endParaRPr>
          </a:p>
        </p:txBody>
      </p:sp>
      <p:sp>
        <p:nvSpPr>
          <p:cNvPr id="3" name="Content Placeholder 2"/>
          <p:cNvSpPr>
            <a:spLocks noGrp="1"/>
          </p:cNvSpPr>
          <p:nvPr>
            <p:ph idx="1"/>
          </p:nvPr>
        </p:nvSpPr>
        <p:spPr>
          <a:xfrm>
            <a:off x="685800" y="1371601"/>
            <a:ext cx="8186377" cy="4953000"/>
          </a:xfrm>
        </p:spPr>
        <p:txBody>
          <a:bodyPr>
            <a:noAutofit/>
          </a:bodyPr>
          <a:lstStyle/>
          <a:p>
            <a:pPr marL="355600" marR="16510" indent="-342900">
              <a:lnSpc>
                <a:spcPct val="119200"/>
              </a:lnSpc>
              <a:buClr>
                <a:srgbClr val="FF0000"/>
              </a:buClr>
              <a:buFont typeface="Arial" panose="020B0604020202020204" pitchFamily="34" charset="0"/>
              <a:buChar char="•"/>
            </a:pPr>
            <a:r>
              <a:rPr lang="en-US" sz="2600" spc="-35" dirty="0">
                <a:solidFill>
                  <a:srgbClr val="231F20"/>
                </a:solidFill>
                <a:latin typeface="+mn-lt"/>
                <a:cs typeface="MetaSerifPro-Light"/>
              </a:rPr>
              <a:t>C</a:t>
            </a:r>
            <a:r>
              <a:rPr lang="en-US" sz="2600" spc="-30" dirty="0">
                <a:solidFill>
                  <a:srgbClr val="231F20"/>
                </a:solidFill>
                <a:latin typeface="+mn-lt"/>
                <a:cs typeface="MetaSerifPro-Light"/>
              </a:rPr>
              <a:t>erti</a:t>
            </a:r>
            <a:r>
              <a:rPr lang="en-US" sz="2600" spc="-20" dirty="0">
                <a:solidFill>
                  <a:srgbClr val="231F20"/>
                </a:solidFill>
                <a:latin typeface="+mn-lt"/>
                <a:cs typeface="MetaSerifPro-Light"/>
              </a:rPr>
              <a:t>f</a:t>
            </a:r>
            <a:r>
              <a:rPr lang="en-US" sz="2600" spc="-45" dirty="0">
                <a:solidFill>
                  <a:srgbClr val="231F20"/>
                </a:solidFill>
                <a:latin typeface="+mn-lt"/>
                <a:cs typeface="MetaSerifPro-Light"/>
              </a:rPr>
              <a:t>i</a:t>
            </a:r>
            <a:r>
              <a:rPr lang="en-US" sz="2600" spc="-30" dirty="0">
                <a:solidFill>
                  <a:srgbClr val="231F20"/>
                </a:solidFill>
                <a:latin typeface="+mn-lt"/>
                <a:cs typeface="MetaSerifPro-Light"/>
              </a:rPr>
              <a:t>cati</a:t>
            </a:r>
            <a:r>
              <a:rPr lang="en-US" sz="2600" spc="-35" dirty="0">
                <a:solidFill>
                  <a:srgbClr val="231F20"/>
                </a:solidFill>
                <a:latin typeface="+mn-lt"/>
                <a:cs typeface="MetaSerifPro-Light"/>
              </a:rPr>
              <a:t>o</a:t>
            </a:r>
            <a:r>
              <a:rPr lang="en-US" sz="2600" spc="-10" dirty="0">
                <a:solidFill>
                  <a:srgbClr val="231F20"/>
                </a:solidFill>
                <a:latin typeface="+mn-lt"/>
                <a:cs typeface="MetaSerifPro-Light"/>
              </a:rPr>
              <a:t>n</a:t>
            </a:r>
            <a:r>
              <a:rPr lang="en-US" sz="2600" spc="-95" dirty="0">
                <a:solidFill>
                  <a:srgbClr val="231F20"/>
                </a:solidFill>
                <a:latin typeface="+mn-lt"/>
                <a:cs typeface="MetaSerifPro-Light"/>
              </a:rPr>
              <a:t> </a:t>
            </a:r>
            <a:r>
              <a:rPr lang="en-US" sz="2600" spc="-95" dirty="0" smtClean="0">
                <a:solidFill>
                  <a:srgbClr val="231F20"/>
                </a:solidFill>
                <a:latin typeface="+mn-lt"/>
                <a:cs typeface="MetaSerifPro-Light"/>
              </a:rPr>
              <a:t>- </a:t>
            </a:r>
            <a:r>
              <a:rPr lang="en-US" sz="2600" spc="-5" dirty="0" smtClean="0">
                <a:solidFill>
                  <a:srgbClr val="231F20"/>
                </a:solidFill>
                <a:cs typeface="MetaSerifPro-Light"/>
              </a:rPr>
              <a:t>w</a:t>
            </a:r>
            <a:r>
              <a:rPr lang="en-US" sz="2600" spc="5" dirty="0" smtClean="0">
                <a:solidFill>
                  <a:srgbClr val="231F20"/>
                </a:solidFill>
                <a:cs typeface="MetaSerifPro-Light"/>
              </a:rPr>
              <a:t>hen </a:t>
            </a:r>
            <a:r>
              <a:rPr lang="en-US" sz="2600" spc="5" dirty="0">
                <a:solidFill>
                  <a:srgbClr val="231F20"/>
                </a:solidFill>
                <a:cs typeface="MetaSerifPro-Light"/>
              </a:rPr>
              <a:t>an </a:t>
            </a:r>
            <a:r>
              <a:rPr lang="en-US" sz="2600" dirty="0">
                <a:solidFill>
                  <a:srgbClr val="231F20"/>
                </a:solidFill>
                <a:cs typeface="MetaSerifPro-Light"/>
              </a:rPr>
              <a:t>independent </a:t>
            </a:r>
            <a:r>
              <a:rPr lang="en-US" sz="2600" spc="5" dirty="0">
                <a:solidFill>
                  <a:srgbClr val="231F20"/>
                </a:solidFill>
                <a:cs typeface="MetaSerifPro-Light"/>
              </a:rPr>
              <a:t>c</a:t>
            </a:r>
            <a:r>
              <a:rPr lang="en-US" sz="2600" spc="15" dirty="0">
                <a:solidFill>
                  <a:srgbClr val="231F20"/>
                </a:solidFill>
                <a:cs typeface="MetaSerifPro-Light"/>
              </a:rPr>
              <a:t>ertificatio</a:t>
            </a:r>
            <a:r>
              <a:rPr lang="en-US" sz="2600" spc="5" dirty="0">
                <a:solidFill>
                  <a:srgbClr val="231F20"/>
                </a:solidFill>
                <a:cs typeface="MetaSerifPro-Light"/>
              </a:rPr>
              <a:t>n</a:t>
            </a:r>
            <a:r>
              <a:rPr lang="en-US" sz="2600" spc="40" dirty="0">
                <a:solidFill>
                  <a:srgbClr val="231F20"/>
                </a:solidFill>
                <a:cs typeface="MetaSerifPro-Light"/>
              </a:rPr>
              <a:t> </a:t>
            </a:r>
            <a:r>
              <a:rPr lang="en-US" sz="2600" spc="20" dirty="0">
                <a:solidFill>
                  <a:srgbClr val="231F20"/>
                </a:solidFill>
                <a:cs typeface="MetaSerifPro-Light"/>
              </a:rPr>
              <a:t>bo</a:t>
            </a:r>
            <a:r>
              <a:rPr lang="en-US" sz="2600" dirty="0">
                <a:solidFill>
                  <a:srgbClr val="231F20"/>
                </a:solidFill>
                <a:cs typeface="MetaSerifPro-Light"/>
              </a:rPr>
              <a:t>d</a:t>
            </a:r>
            <a:r>
              <a:rPr lang="en-US" sz="2600" spc="5" dirty="0">
                <a:solidFill>
                  <a:srgbClr val="231F20"/>
                </a:solidFill>
                <a:cs typeface="MetaSerifPro-Light"/>
              </a:rPr>
              <a:t>y</a:t>
            </a:r>
            <a:r>
              <a:rPr lang="en-US" sz="2600" spc="40" dirty="0">
                <a:solidFill>
                  <a:srgbClr val="231F20"/>
                </a:solidFill>
                <a:cs typeface="MetaSerifPro-Light"/>
              </a:rPr>
              <a:t> </a:t>
            </a:r>
            <a:r>
              <a:rPr lang="en-US" sz="2600" dirty="0">
                <a:solidFill>
                  <a:srgbClr val="231F20"/>
                </a:solidFill>
                <a:cs typeface="MetaSerifPro-Light"/>
              </a:rPr>
              <a:t>a</a:t>
            </a:r>
            <a:r>
              <a:rPr lang="en-US" sz="2600" spc="15" dirty="0">
                <a:solidFill>
                  <a:srgbClr val="231F20"/>
                </a:solidFill>
                <a:cs typeface="MetaSerifPro-Light"/>
              </a:rPr>
              <a:t>udit</a:t>
            </a:r>
            <a:r>
              <a:rPr lang="en-US" sz="2600" dirty="0">
                <a:solidFill>
                  <a:srgbClr val="231F20"/>
                </a:solidFill>
                <a:cs typeface="MetaSerifPro-Light"/>
              </a:rPr>
              <a:t>s</a:t>
            </a:r>
            <a:r>
              <a:rPr lang="en-US" sz="2600" spc="40" dirty="0">
                <a:solidFill>
                  <a:srgbClr val="231F20"/>
                </a:solidFill>
                <a:cs typeface="MetaSerifPro-Light"/>
              </a:rPr>
              <a:t> </a:t>
            </a:r>
            <a:r>
              <a:rPr lang="en-US" sz="2600" dirty="0">
                <a:solidFill>
                  <a:srgbClr val="231F20"/>
                </a:solidFill>
                <a:cs typeface="MetaSerifPro-Light"/>
              </a:rPr>
              <a:t>y</a:t>
            </a:r>
            <a:r>
              <a:rPr lang="en-US" sz="2600" spc="20" dirty="0">
                <a:solidFill>
                  <a:srgbClr val="231F20"/>
                </a:solidFill>
                <a:cs typeface="MetaSerifPro-Light"/>
              </a:rPr>
              <a:t>ou</a:t>
            </a:r>
            <a:r>
              <a:rPr lang="en-US" sz="2600" dirty="0">
                <a:solidFill>
                  <a:srgbClr val="231F20"/>
                </a:solidFill>
                <a:cs typeface="MetaSerifPro-Light"/>
              </a:rPr>
              <a:t>r</a:t>
            </a:r>
            <a:r>
              <a:rPr lang="en-US" sz="2600" spc="40" dirty="0">
                <a:solidFill>
                  <a:srgbClr val="231F20"/>
                </a:solidFill>
                <a:cs typeface="MetaSerifPro-Light"/>
              </a:rPr>
              <a:t> </a:t>
            </a:r>
            <a:r>
              <a:rPr lang="en-US" sz="2600" spc="15" dirty="0">
                <a:solidFill>
                  <a:srgbClr val="231F20"/>
                </a:solidFill>
                <a:cs typeface="MetaSerifPro-Light"/>
              </a:rPr>
              <a:t>pra</a:t>
            </a:r>
            <a:r>
              <a:rPr lang="en-US" sz="2600" spc="-10" dirty="0">
                <a:solidFill>
                  <a:srgbClr val="231F20"/>
                </a:solidFill>
                <a:cs typeface="MetaSerifPro-Light"/>
              </a:rPr>
              <a:t>c</a:t>
            </a:r>
            <a:r>
              <a:rPr lang="en-US" sz="2600" dirty="0">
                <a:solidFill>
                  <a:srgbClr val="231F20"/>
                </a:solidFill>
                <a:cs typeface="MetaSerifPro-Light"/>
              </a:rPr>
              <a:t>t</a:t>
            </a:r>
            <a:r>
              <a:rPr lang="en-US" sz="2600" spc="5" dirty="0">
                <a:solidFill>
                  <a:srgbClr val="231F20"/>
                </a:solidFill>
                <a:cs typeface="MetaSerifPro-Light"/>
              </a:rPr>
              <a:t>i</a:t>
            </a:r>
            <a:r>
              <a:rPr lang="en-US" sz="2600" spc="-10" dirty="0">
                <a:solidFill>
                  <a:srgbClr val="231F20"/>
                </a:solidFill>
                <a:cs typeface="MetaSerifPro-Light"/>
              </a:rPr>
              <a:t>c</a:t>
            </a:r>
            <a:r>
              <a:rPr lang="en-US" sz="2600" dirty="0">
                <a:solidFill>
                  <a:srgbClr val="231F20"/>
                </a:solidFill>
                <a:cs typeface="MetaSerifPro-Light"/>
              </a:rPr>
              <a:t>es </a:t>
            </a:r>
            <a:r>
              <a:rPr lang="en-US" sz="2600" spc="-5" dirty="0">
                <a:solidFill>
                  <a:srgbClr val="231F20"/>
                </a:solidFill>
                <a:cs typeface="MetaSerifPro-Light"/>
              </a:rPr>
              <a:t>ag</a:t>
            </a:r>
            <a:r>
              <a:rPr lang="en-US" sz="2600" dirty="0">
                <a:solidFill>
                  <a:srgbClr val="231F20"/>
                </a:solidFill>
                <a:cs typeface="MetaSerifPro-Light"/>
              </a:rPr>
              <a:t>ai</a:t>
            </a:r>
            <a:r>
              <a:rPr lang="en-US" sz="2600" spc="10" dirty="0">
                <a:solidFill>
                  <a:srgbClr val="231F20"/>
                </a:solidFill>
                <a:cs typeface="MetaSerifPro-Light"/>
              </a:rPr>
              <a:t>n</a:t>
            </a:r>
            <a:r>
              <a:rPr lang="en-US" sz="2600" dirty="0">
                <a:solidFill>
                  <a:srgbClr val="231F20"/>
                </a:solidFill>
                <a:cs typeface="MetaSerifPro-Light"/>
              </a:rPr>
              <a:t>st the </a:t>
            </a:r>
            <a:r>
              <a:rPr lang="en-US" sz="2600" spc="-10" dirty="0">
                <a:solidFill>
                  <a:srgbClr val="231F20"/>
                </a:solidFill>
                <a:cs typeface="MetaSerifPro-Light"/>
              </a:rPr>
              <a:t>r</a:t>
            </a:r>
            <a:r>
              <a:rPr lang="en-US" sz="2600" spc="5" dirty="0">
                <a:solidFill>
                  <a:srgbClr val="231F20"/>
                </a:solidFill>
                <a:cs typeface="MetaSerifPro-Light"/>
              </a:rPr>
              <a:t>equi</a:t>
            </a:r>
            <a:r>
              <a:rPr lang="en-US" sz="2600" spc="-10" dirty="0">
                <a:solidFill>
                  <a:srgbClr val="231F20"/>
                </a:solidFill>
                <a:cs typeface="MetaSerifPro-Light"/>
              </a:rPr>
              <a:t>r</a:t>
            </a:r>
            <a:r>
              <a:rPr lang="en-US" sz="2600" spc="5" dirty="0">
                <a:solidFill>
                  <a:srgbClr val="231F20"/>
                </a:solidFill>
                <a:cs typeface="MetaSerifPro-Light"/>
              </a:rPr>
              <a:t>eme</a:t>
            </a:r>
            <a:r>
              <a:rPr lang="en-US" sz="2600" dirty="0">
                <a:solidFill>
                  <a:srgbClr val="231F20"/>
                </a:solidFill>
                <a:cs typeface="MetaSerifPro-Light"/>
              </a:rPr>
              <a:t>nts of t</a:t>
            </a:r>
            <a:r>
              <a:rPr lang="en-US" sz="2600" spc="10" dirty="0">
                <a:solidFill>
                  <a:srgbClr val="231F20"/>
                </a:solidFill>
                <a:cs typeface="MetaSerifPro-Light"/>
              </a:rPr>
              <a:t>he</a:t>
            </a:r>
            <a:r>
              <a:rPr lang="en-US" sz="2600" spc="5" dirty="0">
                <a:solidFill>
                  <a:srgbClr val="231F20"/>
                </a:solidFill>
                <a:cs typeface="MetaSerifPro-Light"/>
              </a:rPr>
              <a:t> </a:t>
            </a:r>
            <a:r>
              <a:rPr lang="en-US" sz="2600" spc="20" dirty="0" smtClean="0">
                <a:solidFill>
                  <a:srgbClr val="231F20"/>
                </a:solidFill>
                <a:cs typeface="MetaSerifPro-Light"/>
              </a:rPr>
              <a:t>standa</a:t>
            </a:r>
            <a:r>
              <a:rPr lang="en-US" sz="2600" spc="10" dirty="0" smtClean="0">
                <a:solidFill>
                  <a:srgbClr val="231F20"/>
                </a:solidFill>
                <a:cs typeface="MetaSerifPro-Light"/>
              </a:rPr>
              <a:t>r</a:t>
            </a:r>
            <a:r>
              <a:rPr lang="en-US" sz="2600" spc="5" dirty="0" smtClean="0">
                <a:solidFill>
                  <a:srgbClr val="231F20"/>
                </a:solidFill>
                <a:cs typeface="MetaSerifPro-Light"/>
              </a:rPr>
              <a:t>d – is not a requirement of </a:t>
            </a:r>
            <a:r>
              <a:rPr lang="en-US" sz="2600" spc="-30" dirty="0" smtClean="0">
                <a:solidFill>
                  <a:srgbClr val="231F20"/>
                </a:solidFill>
                <a:latin typeface="+mn-lt"/>
                <a:cs typeface="MetaSerifPro-Light"/>
              </a:rPr>
              <a:t>IS</a:t>
            </a:r>
            <a:r>
              <a:rPr lang="en-US" sz="2600" spc="-10" dirty="0" smtClean="0">
                <a:solidFill>
                  <a:srgbClr val="231F20"/>
                </a:solidFill>
                <a:latin typeface="+mn-lt"/>
                <a:cs typeface="MetaSerifPro-Light"/>
              </a:rPr>
              <a:t>O</a:t>
            </a:r>
            <a:r>
              <a:rPr lang="en-US" sz="2600" spc="-80" dirty="0" smtClean="0">
                <a:solidFill>
                  <a:srgbClr val="231F20"/>
                </a:solidFill>
                <a:latin typeface="+mn-lt"/>
                <a:cs typeface="MetaSerifPro-Light"/>
              </a:rPr>
              <a:t> </a:t>
            </a:r>
            <a:r>
              <a:rPr lang="en-US" sz="2600" spc="-30" dirty="0" smtClean="0">
                <a:solidFill>
                  <a:srgbClr val="231F20"/>
                </a:solidFill>
                <a:latin typeface="+mn-lt"/>
                <a:cs typeface="MetaSerifPro-Light"/>
              </a:rPr>
              <a:t>9</a:t>
            </a:r>
            <a:r>
              <a:rPr lang="en-US" sz="2600" spc="-10" dirty="0" smtClean="0">
                <a:solidFill>
                  <a:srgbClr val="231F20"/>
                </a:solidFill>
                <a:latin typeface="+mn-lt"/>
                <a:cs typeface="MetaSerifPro-Light"/>
              </a:rPr>
              <a:t>00</a:t>
            </a:r>
            <a:r>
              <a:rPr lang="en-US" sz="2600" spc="-5" dirty="0" smtClean="0">
                <a:solidFill>
                  <a:srgbClr val="231F20"/>
                </a:solidFill>
                <a:latin typeface="+mn-lt"/>
                <a:cs typeface="MetaSerifPro-Light"/>
              </a:rPr>
              <a:t>1</a:t>
            </a:r>
            <a:r>
              <a:rPr lang="en-US" sz="2600" spc="-30" dirty="0" smtClean="0">
                <a:solidFill>
                  <a:srgbClr val="231F20"/>
                </a:solidFill>
                <a:latin typeface="+mn-lt"/>
                <a:cs typeface="MetaSerifPro-Light"/>
              </a:rPr>
              <a:t>, but </a:t>
            </a:r>
            <a:r>
              <a:rPr lang="en-US" sz="2600" spc="20" dirty="0" smtClean="0">
                <a:solidFill>
                  <a:srgbClr val="231F20"/>
                </a:solidFill>
                <a:latin typeface="+mn-lt"/>
                <a:cs typeface="MetaSerifPro-Light"/>
              </a:rPr>
              <a:t>i</a:t>
            </a:r>
            <a:r>
              <a:rPr lang="en-US" sz="2600" dirty="0" smtClean="0">
                <a:solidFill>
                  <a:srgbClr val="231F20"/>
                </a:solidFill>
                <a:latin typeface="+mn-lt"/>
                <a:cs typeface="MetaSerifPro-Light"/>
              </a:rPr>
              <a:t>s</a:t>
            </a:r>
            <a:r>
              <a:rPr lang="en-US" sz="2600" spc="50" dirty="0" smtClean="0">
                <a:solidFill>
                  <a:srgbClr val="231F20"/>
                </a:solidFill>
                <a:latin typeface="+mn-lt"/>
                <a:cs typeface="MetaSerifPro-Light"/>
              </a:rPr>
              <a:t> </a:t>
            </a:r>
            <a:r>
              <a:rPr lang="en-US" sz="2600" spc="5" dirty="0">
                <a:solidFill>
                  <a:srgbClr val="231F20"/>
                </a:solidFill>
                <a:latin typeface="+mn-lt"/>
                <a:cs typeface="MetaSerifPro-Light"/>
              </a:rPr>
              <a:t>a</a:t>
            </a:r>
            <a:r>
              <a:rPr lang="en-US" sz="2600" spc="50" dirty="0">
                <a:solidFill>
                  <a:srgbClr val="231F20"/>
                </a:solidFill>
                <a:latin typeface="+mn-lt"/>
                <a:cs typeface="MetaSerifPro-Light"/>
              </a:rPr>
              <a:t> </a:t>
            </a:r>
            <a:r>
              <a:rPr lang="en-US" sz="2600" spc="20" dirty="0">
                <a:solidFill>
                  <a:srgbClr val="231F20"/>
                </a:solidFill>
                <a:latin typeface="+mn-lt"/>
                <a:cs typeface="MetaSerifPro-Light"/>
              </a:rPr>
              <a:t>w</a:t>
            </a:r>
            <a:r>
              <a:rPr lang="en-US" sz="2600" spc="-5" dirty="0">
                <a:solidFill>
                  <a:srgbClr val="231F20"/>
                </a:solidFill>
                <a:latin typeface="+mn-lt"/>
                <a:cs typeface="MetaSerifPro-Light"/>
              </a:rPr>
              <a:t>a</a:t>
            </a:r>
            <a:r>
              <a:rPr lang="en-US" sz="2600" spc="5" dirty="0">
                <a:solidFill>
                  <a:srgbClr val="231F20"/>
                </a:solidFill>
                <a:latin typeface="+mn-lt"/>
                <a:cs typeface="MetaSerifPro-Light"/>
              </a:rPr>
              <a:t>y</a:t>
            </a:r>
            <a:r>
              <a:rPr lang="en-US" sz="2600" spc="50" dirty="0">
                <a:solidFill>
                  <a:srgbClr val="231F20"/>
                </a:solidFill>
                <a:latin typeface="+mn-lt"/>
                <a:cs typeface="MetaSerifPro-Light"/>
              </a:rPr>
              <a:t> </a:t>
            </a:r>
            <a:r>
              <a:rPr lang="en-US" sz="2600" spc="25" dirty="0">
                <a:solidFill>
                  <a:srgbClr val="231F20"/>
                </a:solidFill>
                <a:latin typeface="+mn-lt"/>
                <a:cs typeface="MetaSerifPro-Light"/>
              </a:rPr>
              <a:t>o</a:t>
            </a:r>
            <a:r>
              <a:rPr lang="en-US" sz="2600" dirty="0">
                <a:solidFill>
                  <a:srgbClr val="231F20"/>
                </a:solidFill>
                <a:latin typeface="+mn-lt"/>
                <a:cs typeface="MetaSerifPro-Light"/>
              </a:rPr>
              <a:t>f</a:t>
            </a:r>
            <a:r>
              <a:rPr lang="en-US" sz="2600" spc="50" dirty="0">
                <a:solidFill>
                  <a:srgbClr val="231F20"/>
                </a:solidFill>
                <a:latin typeface="+mn-lt"/>
                <a:cs typeface="MetaSerifPro-Light"/>
              </a:rPr>
              <a:t> </a:t>
            </a:r>
            <a:r>
              <a:rPr lang="en-US" sz="2600" spc="20" dirty="0" smtClean="0">
                <a:solidFill>
                  <a:srgbClr val="231F20"/>
                </a:solidFill>
                <a:latin typeface="+mn-lt"/>
                <a:cs typeface="MetaSerifPro-Light"/>
              </a:rPr>
              <a:t>showing </a:t>
            </a:r>
            <a:r>
              <a:rPr lang="en-US" sz="2600" spc="-30" dirty="0" smtClean="0">
                <a:solidFill>
                  <a:srgbClr val="231F20"/>
                </a:solidFill>
                <a:latin typeface="+mn-lt"/>
                <a:cs typeface="MetaSerifPro-Light"/>
              </a:rPr>
              <a:t>sta</a:t>
            </a:r>
            <a:r>
              <a:rPr lang="en-US" sz="2600" spc="-50" dirty="0" smtClean="0">
                <a:solidFill>
                  <a:srgbClr val="231F20"/>
                </a:solidFill>
                <a:latin typeface="+mn-lt"/>
                <a:cs typeface="MetaSerifPro-Light"/>
              </a:rPr>
              <a:t>k</a:t>
            </a:r>
            <a:r>
              <a:rPr lang="en-US" sz="2600" spc="-30" dirty="0" smtClean="0">
                <a:solidFill>
                  <a:srgbClr val="231F20"/>
                </a:solidFill>
                <a:latin typeface="+mn-lt"/>
                <a:cs typeface="MetaSerifPro-Light"/>
              </a:rPr>
              <a:t>eholder</a:t>
            </a:r>
            <a:r>
              <a:rPr lang="en-US" sz="2600" spc="-5" dirty="0" smtClean="0">
                <a:solidFill>
                  <a:srgbClr val="231F20"/>
                </a:solidFill>
                <a:latin typeface="+mn-lt"/>
                <a:cs typeface="MetaSerifPro-Light"/>
              </a:rPr>
              <a:t>s</a:t>
            </a:r>
            <a:r>
              <a:rPr lang="en-US" sz="2600" spc="-90" dirty="0" smtClean="0">
                <a:solidFill>
                  <a:srgbClr val="231F20"/>
                </a:solidFill>
                <a:latin typeface="+mn-lt"/>
                <a:cs typeface="MetaSerifPro-Light"/>
              </a:rPr>
              <a:t> </a:t>
            </a:r>
            <a:r>
              <a:rPr lang="en-US" sz="2600" spc="-30" dirty="0">
                <a:solidFill>
                  <a:srgbClr val="231F20"/>
                </a:solidFill>
                <a:latin typeface="+mn-lt"/>
                <a:cs typeface="MetaSerifPro-Light"/>
              </a:rPr>
              <a:t>tha</a:t>
            </a:r>
            <a:r>
              <a:rPr lang="en-US" sz="2600" spc="-5" dirty="0">
                <a:solidFill>
                  <a:srgbClr val="231F20"/>
                </a:solidFill>
                <a:latin typeface="+mn-lt"/>
                <a:cs typeface="MetaSerifPro-Light"/>
              </a:rPr>
              <a:t>t</a:t>
            </a:r>
            <a:r>
              <a:rPr lang="en-US" sz="2600" spc="-90" dirty="0">
                <a:solidFill>
                  <a:srgbClr val="231F20"/>
                </a:solidFill>
                <a:latin typeface="+mn-lt"/>
                <a:cs typeface="MetaSerifPro-Light"/>
              </a:rPr>
              <a:t> </a:t>
            </a:r>
            <a:r>
              <a:rPr lang="en-US" sz="2600" spc="-50" dirty="0">
                <a:solidFill>
                  <a:srgbClr val="231F20"/>
                </a:solidFill>
                <a:latin typeface="+mn-lt"/>
                <a:cs typeface="MetaSerifPro-Light"/>
              </a:rPr>
              <a:t>y</a:t>
            </a:r>
            <a:r>
              <a:rPr lang="en-US" sz="2600" spc="-35" dirty="0">
                <a:solidFill>
                  <a:srgbClr val="231F20"/>
                </a:solidFill>
                <a:latin typeface="+mn-lt"/>
                <a:cs typeface="MetaSerifPro-Light"/>
              </a:rPr>
              <a:t>o</a:t>
            </a:r>
            <a:r>
              <a:rPr lang="en-US" sz="2600" spc="-10" dirty="0">
                <a:solidFill>
                  <a:srgbClr val="231F20"/>
                </a:solidFill>
                <a:latin typeface="+mn-lt"/>
                <a:cs typeface="MetaSerifPro-Light"/>
              </a:rPr>
              <a:t>u</a:t>
            </a:r>
            <a:r>
              <a:rPr lang="en-US" sz="2600" spc="-90" dirty="0">
                <a:solidFill>
                  <a:srgbClr val="231F20"/>
                </a:solidFill>
                <a:latin typeface="+mn-lt"/>
                <a:cs typeface="MetaSerifPro-Light"/>
              </a:rPr>
              <a:t> </a:t>
            </a:r>
            <a:r>
              <a:rPr lang="en-US" sz="2600" spc="-35" dirty="0">
                <a:solidFill>
                  <a:srgbClr val="231F20"/>
                </a:solidFill>
                <a:latin typeface="+mn-lt"/>
                <a:cs typeface="MetaSerifPro-Light"/>
              </a:rPr>
              <a:t>h</a:t>
            </a:r>
            <a:r>
              <a:rPr lang="en-US" sz="2600" spc="-60" dirty="0">
                <a:solidFill>
                  <a:srgbClr val="231F20"/>
                </a:solidFill>
                <a:latin typeface="+mn-lt"/>
                <a:cs typeface="MetaSerifPro-Light"/>
              </a:rPr>
              <a:t>a</a:t>
            </a:r>
            <a:r>
              <a:rPr lang="en-US" sz="2600" spc="-50" dirty="0">
                <a:solidFill>
                  <a:srgbClr val="231F20"/>
                </a:solidFill>
                <a:latin typeface="+mn-lt"/>
                <a:cs typeface="MetaSerifPro-Light"/>
              </a:rPr>
              <a:t>v</a:t>
            </a:r>
            <a:r>
              <a:rPr lang="en-US" sz="2600" spc="-5" dirty="0">
                <a:solidFill>
                  <a:srgbClr val="231F20"/>
                </a:solidFill>
                <a:latin typeface="+mn-lt"/>
                <a:cs typeface="MetaSerifPro-Light"/>
              </a:rPr>
              <a:t>e</a:t>
            </a:r>
            <a:r>
              <a:rPr lang="en-US" sz="2600" spc="-90" dirty="0">
                <a:solidFill>
                  <a:srgbClr val="231F20"/>
                </a:solidFill>
                <a:latin typeface="+mn-lt"/>
                <a:cs typeface="MetaSerifPro-Light"/>
              </a:rPr>
              <a:t> </a:t>
            </a:r>
            <a:r>
              <a:rPr lang="en-US" sz="2600" b="1" spc="-30" dirty="0" smtClean="0">
                <a:solidFill>
                  <a:srgbClr val="231F20"/>
                </a:solidFill>
                <a:latin typeface="+mn-lt"/>
                <a:cs typeface="MetaSerifPro-Light"/>
              </a:rPr>
              <a:t>impl</a:t>
            </a:r>
            <a:r>
              <a:rPr lang="en-US" sz="2600" b="1" spc="-35" dirty="0" smtClean="0">
                <a:solidFill>
                  <a:srgbClr val="231F20"/>
                </a:solidFill>
                <a:latin typeface="+mn-lt"/>
                <a:cs typeface="MetaSerifPro-Light"/>
              </a:rPr>
              <a:t>e</a:t>
            </a:r>
            <a:r>
              <a:rPr lang="en-US" sz="2600" b="1" spc="-15" dirty="0" smtClean="0">
                <a:solidFill>
                  <a:srgbClr val="231F20"/>
                </a:solidFill>
                <a:latin typeface="+mn-lt"/>
                <a:cs typeface="MetaSerifPro-Light"/>
              </a:rPr>
              <a:t>men</a:t>
            </a:r>
            <a:r>
              <a:rPr lang="en-US" sz="2600" b="1" spc="-25" dirty="0" smtClean="0">
                <a:solidFill>
                  <a:srgbClr val="231F20"/>
                </a:solidFill>
                <a:latin typeface="+mn-lt"/>
                <a:cs typeface="MetaSerifPro-Light"/>
              </a:rPr>
              <a:t>t</a:t>
            </a:r>
            <a:r>
              <a:rPr lang="en-US" sz="2600" b="1" spc="-15" dirty="0" smtClean="0">
                <a:solidFill>
                  <a:srgbClr val="231F20"/>
                </a:solidFill>
                <a:latin typeface="+mn-lt"/>
                <a:cs typeface="MetaSerifPro-Light"/>
              </a:rPr>
              <a:t>e</a:t>
            </a:r>
            <a:r>
              <a:rPr lang="en-US" sz="2600" b="1" dirty="0" smtClean="0">
                <a:solidFill>
                  <a:srgbClr val="231F20"/>
                </a:solidFill>
                <a:latin typeface="+mn-lt"/>
                <a:cs typeface="MetaSerifPro-Light"/>
              </a:rPr>
              <a:t>d</a:t>
            </a:r>
            <a:r>
              <a:rPr lang="en-US" sz="2600" b="1" spc="-45" dirty="0" smtClean="0">
                <a:solidFill>
                  <a:srgbClr val="231F20"/>
                </a:solidFill>
                <a:latin typeface="+mn-lt"/>
                <a:cs typeface="MetaSerifPro-Light"/>
              </a:rPr>
              <a:t> </a:t>
            </a:r>
            <a:r>
              <a:rPr lang="en-US" sz="2600" b="1" spc="-15" dirty="0">
                <a:solidFill>
                  <a:srgbClr val="231F20"/>
                </a:solidFill>
                <a:latin typeface="+mn-lt"/>
                <a:cs typeface="MetaSerifPro-Light"/>
              </a:rPr>
              <a:t>th</a:t>
            </a:r>
            <a:r>
              <a:rPr lang="en-US" sz="2600" b="1" dirty="0">
                <a:solidFill>
                  <a:srgbClr val="231F20"/>
                </a:solidFill>
                <a:latin typeface="+mn-lt"/>
                <a:cs typeface="MetaSerifPro-Light"/>
              </a:rPr>
              <a:t>e</a:t>
            </a:r>
            <a:r>
              <a:rPr lang="en-US" sz="2600" b="1" spc="-45" dirty="0">
                <a:solidFill>
                  <a:srgbClr val="231F20"/>
                </a:solidFill>
                <a:latin typeface="+mn-lt"/>
                <a:cs typeface="MetaSerifPro-Light"/>
              </a:rPr>
              <a:t> </a:t>
            </a:r>
            <a:r>
              <a:rPr lang="en-US" sz="2600" b="1" spc="-15" dirty="0">
                <a:solidFill>
                  <a:srgbClr val="231F20"/>
                </a:solidFill>
                <a:latin typeface="+mn-lt"/>
                <a:cs typeface="MetaSerifPro-Light"/>
              </a:rPr>
              <a:t>standa</a:t>
            </a:r>
            <a:r>
              <a:rPr lang="en-US" sz="2600" b="1" spc="-25" dirty="0">
                <a:solidFill>
                  <a:srgbClr val="231F20"/>
                </a:solidFill>
                <a:latin typeface="+mn-lt"/>
                <a:cs typeface="MetaSerifPro-Light"/>
              </a:rPr>
              <a:t>r</a:t>
            </a:r>
            <a:r>
              <a:rPr lang="en-US" sz="2600" b="1" dirty="0">
                <a:solidFill>
                  <a:srgbClr val="231F20"/>
                </a:solidFill>
                <a:latin typeface="+mn-lt"/>
                <a:cs typeface="MetaSerifPro-Light"/>
              </a:rPr>
              <a:t>d</a:t>
            </a:r>
            <a:r>
              <a:rPr lang="en-US" sz="2600" b="1" spc="-45" dirty="0">
                <a:solidFill>
                  <a:srgbClr val="231F20"/>
                </a:solidFill>
                <a:latin typeface="+mn-lt"/>
                <a:cs typeface="MetaSerifPro-Light"/>
              </a:rPr>
              <a:t> </a:t>
            </a:r>
            <a:r>
              <a:rPr lang="en-US" sz="2600" b="1" spc="-15" dirty="0">
                <a:solidFill>
                  <a:srgbClr val="231F20"/>
                </a:solidFill>
                <a:latin typeface="+mn-lt"/>
                <a:cs typeface="MetaSerifPro-Light"/>
              </a:rPr>
              <a:t>p</a:t>
            </a:r>
            <a:r>
              <a:rPr lang="en-US" sz="2600" b="1" spc="-25" dirty="0">
                <a:solidFill>
                  <a:srgbClr val="231F20"/>
                </a:solidFill>
                <a:latin typeface="+mn-lt"/>
                <a:cs typeface="MetaSerifPro-Light"/>
              </a:rPr>
              <a:t>r</a:t>
            </a:r>
            <a:r>
              <a:rPr lang="en-US" sz="2600" b="1" spc="-15" dirty="0">
                <a:solidFill>
                  <a:srgbClr val="231F20"/>
                </a:solidFill>
                <a:latin typeface="+mn-lt"/>
                <a:cs typeface="MetaSerifPro-Light"/>
              </a:rPr>
              <a:t>oper</a:t>
            </a:r>
            <a:r>
              <a:rPr lang="en-US" sz="2600" b="1" spc="-35" dirty="0">
                <a:solidFill>
                  <a:srgbClr val="231F20"/>
                </a:solidFill>
                <a:latin typeface="+mn-lt"/>
                <a:cs typeface="MetaSerifPro-Light"/>
              </a:rPr>
              <a:t>l</a:t>
            </a:r>
            <a:r>
              <a:rPr lang="en-US" sz="2600" b="1" spc="-95" dirty="0">
                <a:solidFill>
                  <a:srgbClr val="231F20"/>
                </a:solidFill>
                <a:latin typeface="+mn-lt"/>
                <a:cs typeface="MetaSerifPro-Light"/>
              </a:rPr>
              <a:t>y</a:t>
            </a:r>
            <a:r>
              <a:rPr lang="en-US" sz="2600" dirty="0" smtClean="0">
                <a:solidFill>
                  <a:srgbClr val="231F20"/>
                </a:solidFill>
                <a:latin typeface="+mn-lt"/>
                <a:cs typeface="MetaSerifPro-Light"/>
              </a:rPr>
              <a:t>.</a:t>
            </a:r>
          </a:p>
          <a:p>
            <a:pPr marL="355600" marR="15875" indent="-342900">
              <a:lnSpc>
                <a:spcPct val="119200"/>
              </a:lnSpc>
              <a:buClr>
                <a:srgbClr val="FF0000"/>
              </a:buClr>
              <a:buFont typeface="Arial" panose="020B0604020202020204" pitchFamily="34" charset="0"/>
              <a:buChar char="•"/>
            </a:pPr>
            <a:r>
              <a:rPr lang="en-US" sz="2600" spc="-35" dirty="0" smtClean="0">
                <a:solidFill>
                  <a:srgbClr val="231F20"/>
                </a:solidFill>
                <a:latin typeface="+mn-lt"/>
                <a:cs typeface="MetaSerifPro-Light"/>
              </a:rPr>
              <a:t>F</a:t>
            </a:r>
            <a:r>
              <a:rPr lang="en-US" sz="2600" spc="-5" dirty="0" smtClean="0">
                <a:solidFill>
                  <a:srgbClr val="231F20"/>
                </a:solidFill>
                <a:latin typeface="+mn-lt"/>
                <a:cs typeface="MetaSerifPro-Light"/>
              </a:rPr>
              <a:t>o</a:t>
            </a:r>
            <a:r>
              <a:rPr lang="en-US" sz="2600" dirty="0" smtClean="0">
                <a:solidFill>
                  <a:srgbClr val="231F20"/>
                </a:solidFill>
                <a:latin typeface="+mn-lt"/>
                <a:cs typeface="MetaSerifPro-Light"/>
              </a:rPr>
              <a:t>r</a:t>
            </a:r>
            <a:r>
              <a:rPr lang="en-US" sz="2600" spc="-15" dirty="0" smtClean="0">
                <a:solidFill>
                  <a:srgbClr val="231F20"/>
                </a:solidFill>
                <a:latin typeface="+mn-lt"/>
                <a:cs typeface="MetaSerifPro-Light"/>
              </a:rPr>
              <a:t> </a:t>
            </a:r>
            <a:r>
              <a:rPr lang="en-US" sz="2600" spc="-5" dirty="0">
                <a:solidFill>
                  <a:srgbClr val="231F20"/>
                </a:solidFill>
                <a:latin typeface="+mn-lt"/>
                <a:cs typeface="MetaSerifPro-Light"/>
              </a:rPr>
              <a:t>som</a:t>
            </a:r>
            <a:r>
              <a:rPr lang="en-US" sz="2600" dirty="0">
                <a:solidFill>
                  <a:srgbClr val="231F20"/>
                </a:solidFill>
                <a:latin typeface="+mn-lt"/>
                <a:cs typeface="MetaSerifPro-Light"/>
              </a:rPr>
              <a:t>e</a:t>
            </a:r>
            <a:r>
              <a:rPr lang="en-US" sz="2600" spc="-15" dirty="0">
                <a:solidFill>
                  <a:srgbClr val="231F20"/>
                </a:solidFill>
                <a:latin typeface="+mn-lt"/>
                <a:cs typeface="MetaSerifPro-Light"/>
              </a:rPr>
              <a:t> c</a:t>
            </a:r>
            <a:r>
              <a:rPr lang="en-US" sz="2600" spc="-5" dirty="0">
                <a:solidFill>
                  <a:srgbClr val="231F20"/>
                </a:solidFill>
                <a:latin typeface="+mn-lt"/>
                <a:cs typeface="MetaSerifPro-Light"/>
              </a:rPr>
              <a:t>ompanie</a:t>
            </a:r>
            <a:r>
              <a:rPr lang="en-US" sz="2600" spc="-15" dirty="0">
                <a:solidFill>
                  <a:srgbClr val="231F20"/>
                </a:solidFill>
                <a:latin typeface="+mn-lt"/>
                <a:cs typeface="MetaSerifPro-Light"/>
              </a:rPr>
              <a:t>s</a:t>
            </a:r>
            <a:r>
              <a:rPr lang="en-US" sz="2600" dirty="0">
                <a:solidFill>
                  <a:srgbClr val="231F20"/>
                </a:solidFill>
                <a:latin typeface="+mn-lt"/>
                <a:cs typeface="MetaSerifPro-Light"/>
              </a:rPr>
              <a:t>,</a:t>
            </a:r>
            <a:r>
              <a:rPr lang="en-US" sz="2600" spc="-15" dirty="0">
                <a:solidFill>
                  <a:srgbClr val="231F20"/>
                </a:solidFill>
                <a:latin typeface="+mn-lt"/>
                <a:cs typeface="MetaSerifPro-Light"/>
              </a:rPr>
              <a:t> </a:t>
            </a:r>
            <a:r>
              <a:rPr lang="en-US" sz="2600" spc="-5" dirty="0" smtClean="0">
                <a:solidFill>
                  <a:srgbClr val="231F20"/>
                </a:solidFill>
                <a:latin typeface="+mn-lt"/>
                <a:cs typeface="MetaSerifPro-Light"/>
              </a:rPr>
              <a:t>thi</a:t>
            </a:r>
            <a:r>
              <a:rPr lang="en-US" sz="2600" spc="-15" dirty="0" smtClean="0">
                <a:solidFill>
                  <a:srgbClr val="231F20"/>
                </a:solidFill>
                <a:latin typeface="+mn-lt"/>
                <a:cs typeface="MetaSerifPro-Light"/>
              </a:rPr>
              <a:t>rd</a:t>
            </a:r>
            <a:r>
              <a:rPr lang="en-US" sz="2600" dirty="0" smtClean="0">
                <a:solidFill>
                  <a:srgbClr val="231F20"/>
                </a:solidFill>
                <a:latin typeface="+mn-lt"/>
                <a:cs typeface="MetaSerifPro-Light"/>
              </a:rPr>
              <a:t>- </a:t>
            </a:r>
            <a:r>
              <a:rPr lang="en-US" sz="2600" spc="10" dirty="0">
                <a:solidFill>
                  <a:srgbClr val="231F20"/>
                </a:solidFill>
                <a:latin typeface="+mn-lt"/>
                <a:cs typeface="MetaSerifPro-Light"/>
              </a:rPr>
              <a:t>part</a:t>
            </a:r>
            <a:r>
              <a:rPr lang="en-US" sz="2600" spc="5" dirty="0">
                <a:solidFill>
                  <a:srgbClr val="231F20"/>
                </a:solidFill>
                <a:latin typeface="+mn-lt"/>
                <a:cs typeface="MetaSerifPro-Light"/>
              </a:rPr>
              <a:t>y</a:t>
            </a:r>
            <a:r>
              <a:rPr lang="en-US" sz="2600" spc="20" dirty="0">
                <a:solidFill>
                  <a:srgbClr val="231F20"/>
                </a:solidFill>
                <a:latin typeface="+mn-lt"/>
                <a:cs typeface="MetaSerifPro-Light"/>
              </a:rPr>
              <a:t> </a:t>
            </a:r>
            <a:r>
              <a:rPr lang="en-US" sz="2600" dirty="0">
                <a:solidFill>
                  <a:srgbClr val="231F20"/>
                </a:solidFill>
                <a:latin typeface="+mn-lt"/>
                <a:cs typeface="MetaSerifPro-Light"/>
              </a:rPr>
              <a:t>c</a:t>
            </a:r>
            <a:r>
              <a:rPr lang="en-US" sz="2600" spc="10" dirty="0">
                <a:solidFill>
                  <a:srgbClr val="231F20"/>
                </a:solidFill>
                <a:latin typeface="+mn-lt"/>
                <a:cs typeface="MetaSerifPro-Light"/>
              </a:rPr>
              <a:t>ertificatio</a:t>
            </a:r>
            <a:r>
              <a:rPr lang="en-US" sz="2600" spc="5" dirty="0">
                <a:solidFill>
                  <a:srgbClr val="231F20"/>
                </a:solidFill>
                <a:latin typeface="+mn-lt"/>
                <a:cs typeface="MetaSerifPro-Light"/>
              </a:rPr>
              <a:t>n</a:t>
            </a:r>
            <a:r>
              <a:rPr lang="en-US" sz="2600" spc="20" dirty="0">
                <a:solidFill>
                  <a:srgbClr val="231F20"/>
                </a:solidFill>
                <a:latin typeface="+mn-lt"/>
                <a:cs typeface="MetaSerifPro-Light"/>
              </a:rPr>
              <a:t> </a:t>
            </a:r>
            <a:r>
              <a:rPr lang="en-US" sz="2600" spc="15" dirty="0">
                <a:solidFill>
                  <a:srgbClr val="231F20"/>
                </a:solidFill>
                <a:latin typeface="+mn-lt"/>
                <a:cs typeface="MetaSerifPro-Light"/>
              </a:rPr>
              <a:t>m</a:t>
            </a:r>
            <a:r>
              <a:rPr lang="en-US" sz="2600" spc="-20" dirty="0">
                <a:solidFill>
                  <a:srgbClr val="231F20"/>
                </a:solidFill>
                <a:latin typeface="+mn-lt"/>
                <a:cs typeface="MetaSerifPro-Light"/>
              </a:rPr>
              <a:t>a</a:t>
            </a:r>
            <a:r>
              <a:rPr lang="en-US" sz="2600" spc="5" dirty="0">
                <a:solidFill>
                  <a:srgbClr val="231F20"/>
                </a:solidFill>
                <a:latin typeface="+mn-lt"/>
                <a:cs typeface="MetaSerifPro-Light"/>
              </a:rPr>
              <a:t>y</a:t>
            </a:r>
            <a:r>
              <a:rPr lang="en-US" sz="2600" spc="20" dirty="0">
                <a:solidFill>
                  <a:srgbClr val="231F20"/>
                </a:solidFill>
                <a:latin typeface="+mn-lt"/>
                <a:cs typeface="MetaSerifPro-Light"/>
              </a:rPr>
              <a:t> </a:t>
            </a:r>
            <a:r>
              <a:rPr lang="en-US" sz="2600" spc="15" dirty="0">
                <a:solidFill>
                  <a:srgbClr val="231F20"/>
                </a:solidFill>
                <a:latin typeface="+mn-lt"/>
                <a:cs typeface="MetaSerifPro-Light"/>
              </a:rPr>
              <a:t>b</a:t>
            </a:r>
            <a:r>
              <a:rPr lang="en-US" sz="2600" dirty="0">
                <a:solidFill>
                  <a:srgbClr val="231F20"/>
                </a:solidFill>
                <a:latin typeface="+mn-lt"/>
                <a:cs typeface="MetaSerifPro-Light"/>
              </a:rPr>
              <a:t>e</a:t>
            </a:r>
            <a:r>
              <a:rPr lang="en-US" sz="2600" spc="20" dirty="0">
                <a:solidFill>
                  <a:srgbClr val="231F20"/>
                </a:solidFill>
                <a:latin typeface="+mn-lt"/>
                <a:cs typeface="MetaSerifPro-Light"/>
              </a:rPr>
              <a:t> </a:t>
            </a:r>
            <a:r>
              <a:rPr lang="en-US" sz="2600" spc="5" dirty="0">
                <a:solidFill>
                  <a:srgbClr val="231F20"/>
                </a:solidFill>
                <a:latin typeface="+mn-lt"/>
                <a:cs typeface="MetaSerifPro-Light"/>
              </a:rPr>
              <a:t>a</a:t>
            </a:r>
            <a:r>
              <a:rPr lang="en-US" sz="2600" spc="20" dirty="0">
                <a:solidFill>
                  <a:srgbClr val="231F20"/>
                </a:solidFill>
                <a:latin typeface="+mn-lt"/>
                <a:cs typeface="MetaSerifPro-Light"/>
              </a:rPr>
              <a:t> </a:t>
            </a:r>
            <a:r>
              <a:rPr lang="en-US" sz="2600" dirty="0" smtClean="0">
                <a:solidFill>
                  <a:srgbClr val="231F20"/>
                </a:solidFill>
                <a:latin typeface="+mn-lt"/>
                <a:cs typeface="MetaSerifPro-Light"/>
              </a:rPr>
              <a:t>r</a:t>
            </a:r>
            <a:r>
              <a:rPr lang="en-US" sz="2600" spc="10" dirty="0" smtClean="0">
                <a:solidFill>
                  <a:srgbClr val="231F20"/>
                </a:solidFill>
                <a:latin typeface="+mn-lt"/>
                <a:cs typeface="MetaSerifPro-Light"/>
              </a:rPr>
              <a:t>equi</a:t>
            </a:r>
            <a:r>
              <a:rPr lang="en-US" sz="2600" dirty="0" smtClean="0">
                <a:solidFill>
                  <a:srgbClr val="231F20"/>
                </a:solidFill>
                <a:latin typeface="+mn-lt"/>
                <a:cs typeface="MetaSerifPro-Light"/>
              </a:rPr>
              <a:t>r</a:t>
            </a:r>
            <a:r>
              <a:rPr lang="en-US" sz="2600" spc="5" dirty="0" smtClean="0">
                <a:solidFill>
                  <a:srgbClr val="231F20"/>
                </a:solidFill>
                <a:latin typeface="+mn-lt"/>
                <a:cs typeface="MetaSerifPro-Light"/>
              </a:rPr>
              <a:t>e</a:t>
            </a:r>
            <a:r>
              <a:rPr lang="en-US" sz="2600" spc="-30" dirty="0" smtClean="0">
                <a:solidFill>
                  <a:srgbClr val="231F20"/>
                </a:solidFill>
                <a:latin typeface="+mn-lt"/>
                <a:cs typeface="MetaSerifPro-Light"/>
              </a:rPr>
              <a:t>men</a:t>
            </a:r>
            <a:r>
              <a:rPr lang="en-US" sz="2600" spc="-5" dirty="0" smtClean="0">
                <a:solidFill>
                  <a:srgbClr val="231F20"/>
                </a:solidFill>
                <a:latin typeface="+mn-lt"/>
                <a:cs typeface="MetaSerifPro-Light"/>
              </a:rPr>
              <a:t>t</a:t>
            </a:r>
            <a:r>
              <a:rPr lang="en-US" sz="2600" spc="-5" dirty="0">
                <a:solidFill>
                  <a:srgbClr val="231F20"/>
                </a:solidFill>
                <a:latin typeface="+mn-lt"/>
                <a:cs typeface="MetaSerifPro-Light"/>
              </a:rPr>
              <a:t>.</a:t>
            </a:r>
            <a:r>
              <a:rPr lang="en-US" sz="2600" spc="-80" dirty="0">
                <a:solidFill>
                  <a:srgbClr val="231F20"/>
                </a:solidFill>
                <a:latin typeface="+mn-lt"/>
                <a:cs typeface="MetaSerifPro-Light"/>
              </a:rPr>
              <a:t> </a:t>
            </a:r>
            <a:r>
              <a:rPr lang="en-US" sz="2600" spc="-60" dirty="0">
                <a:solidFill>
                  <a:srgbClr val="231F20"/>
                </a:solidFill>
                <a:latin typeface="+mn-lt"/>
                <a:cs typeface="MetaSerifPro-Light"/>
              </a:rPr>
              <a:t>F</a:t>
            </a:r>
            <a:r>
              <a:rPr lang="en-US" sz="2600" spc="-25" dirty="0">
                <a:solidFill>
                  <a:srgbClr val="231F20"/>
                </a:solidFill>
                <a:latin typeface="+mn-lt"/>
                <a:cs typeface="MetaSerifPro-Light"/>
              </a:rPr>
              <a:t>o</a:t>
            </a:r>
            <a:r>
              <a:rPr lang="en-US" sz="2600" spc="-5" dirty="0">
                <a:solidFill>
                  <a:srgbClr val="231F20"/>
                </a:solidFill>
                <a:latin typeface="+mn-lt"/>
                <a:cs typeface="MetaSerifPro-Light"/>
              </a:rPr>
              <a:t>r</a:t>
            </a:r>
            <a:r>
              <a:rPr lang="en-US" sz="2600" spc="-80" dirty="0">
                <a:solidFill>
                  <a:srgbClr val="231F20"/>
                </a:solidFill>
                <a:latin typeface="+mn-lt"/>
                <a:cs typeface="MetaSerifPro-Light"/>
              </a:rPr>
              <a:t> </a:t>
            </a:r>
            <a:r>
              <a:rPr lang="en-US" sz="2600" spc="-25" dirty="0">
                <a:solidFill>
                  <a:srgbClr val="231F20"/>
                </a:solidFill>
                <a:latin typeface="+mn-lt"/>
                <a:cs typeface="MetaSerifPro-Light"/>
              </a:rPr>
              <a:t>example</a:t>
            </a:r>
            <a:r>
              <a:rPr lang="en-US" sz="2600" spc="-5" dirty="0">
                <a:solidFill>
                  <a:srgbClr val="231F20"/>
                </a:solidFill>
                <a:latin typeface="+mn-lt"/>
                <a:cs typeface="MetaSerifPro-Light"/>
              </a:rPr>
              <a:t>,</a:t>
            </a:r>
            <a:r>
              <a:rPr lang="en-US" sz="2600" spc="-80" dirty="0">
                <a:solidFill>
                  <a:srgbClr val="231F20"/>
                </a:solidFill>
                <a:latin typeface="+mn-lt"/>
                <a:cs typeface="MetaSerifPro-Light"/>
              </a:rPr>
              <a:t> </a:t>
            </a:r>
            <a:r>
              <a:rPr lang="en-US" sz="2600" spc="-30" dirty="0">
                <a:solidFill>
                  <a:srgbClr val="231F20"/>
                </a:solidFill>
                <a:latin typeface="+mn-lt"/>
                <a:cs typeface="MetaSerifPro-Light"/>
              </a:rPr>
              <a:t>som</a:t>
            </a:r>
            <a:r>
              <a:rPr lang="en-US" sz="2600" spc="-5" dirty="0">
                <a:solidFill>
                  <a:srgbClr val="231F20"/>
                </a:solidFill>
                <a:latin typeface="+mn-lt"/>
                <a:cs typeface="MetaSerifPro-Light"/>
              </a:rPr>
              <a:t>e</a:t>
            </a:r>
            <a:r>
              <a:rPr lang="en-US" sz="2600" spc="-80" dirty="0">
                <a:solidFill>
                  <a:srgbClr val="231F20"/>
                </a:solidFill>
                <a:latin typeface="+mn-lt"/>
                <a:cs typeface="MetaSerifPro-Light"/>
              </a:rPr>
              <a:t> </a:t>
            </a:r>
            <a:r>
              <a:rPr lang="en-US" sz="2600" spc="-50" dirty="0">
                <a:solidFill>
                  <a:srgbClr val="231F20"/>
                </a:solidFill>
                <a:latin typeface="+mn-lt"/>
                <a:cs typeface="MetaSerifPro-Light"/>
              </a:rPr>
              <a:t>go</a:t>
            </a:r>
            <a:r>
              <a:rPr lang="en-US" sz="2600" spc="-45" dirty="0">
                <a:solidFill>
                  <a:srgbClr val="231F20"/>
                </a:solidFill>
                <a:latin typeface="+mn-lt"/>
                <a:cs typeface="MetaSerifPro-Light"/>
              </a:rPr>
              <a:t>v</a:t>
            </a:r>
            <a:r>
              <a:rPr lang="en-US" sz="2600" spc="-25" dirty="0">
                <a:solidFill>
                  <a:srgbClr val="231F20"/>
                </a:solidFill>
                <a:latin typeface="+mn-lt"/>
                <a:cs typeface="MetaSerifPro-Light"/>
              </a:rPr>
              <a:t>ernments </a:t>
            </a:r>
            <a:r>
              <a:rPr lang="en-US" sz="2600" spc="25" dirty="0">
                <a:solidFill>
                  <a:srgbClr val="231F20"/>
                </a:solidFill>
                <a:latin typeface="+mn-lt"/>
                <a:cs typeface="MetaSerifPro-Light"/>
              </a:rPr>
              <a:t>o</a:t>
            </a:r>
            <a:r>
              <a:rPr lang="en-US" sz="2600" dirty="0">
                <a:solidFill>
                  <a:srgbClr val="231F20"/>
                </a:solidFill>
                <a:latin typeface="+mn-lt"/>
                <a:cs typeface="MetaSerifPro-Light"/>
              </a:rPr>
              <a:t>r</a:t>
            </a:r>
            <a:r>
              <a:rPr lang="en-US" sz="2600" spc="60" dirty="0">
                <a:solidFill>
                  <a:srgbClr val="231F20"/>
                </a:solidFill>
                <a:latin typeface="+mn-lt"/>
                <a:cs typeface="MetaSerifPro-Light"/>
              </a:rPr>
              <a:t> </a:t>
            </a:r>
            <a:r>
              <a:rPr lang="en-US" sz="2600" spc="20" dirty="0">
                <a:solidFill>
                  <a:srgbClr val="231F20"/>
                </a:solidFill>
                <a:latin typeface="+mn-lt"/>
                <a:cs typeface="MetaSerifPro-Light"/>
              </a:rPr>
              <a:t>publi</a:t>
            </a:r>
            <a:r>
              <a:rPr lang="en-US" sz="2600" dirty="0">
                <a:solidFill>
                  <a:srgbClr val="231F20"/>
                </a:solidFill>
                <a:latin typeface="+mn-lt"/>
                <a:cs typeface="MetaSerifPro-Light"/>
              </a:rPr>
              <a:t>c</a:t>
            </a:r>
            <a:r>
              <a:rPr lang="en-US" sz="2600" spc="60" dirty="0">
                <a:solidFill>
                  <a:srgbClr val="231F20"/>
                </a:solidFill>
                <a:latin typeface="+mn-lt"/>
                <a:cs typeface="MetaSerifPro-Light"/>
              </a:rPr>
              <a:t> </a:t>
            </a:r>
            <a:r>
              <a:rPr lang="en-US" sz="2600" spc="20" dirty="0">
                <a:solidFill>
                  <a:srgbClr val="231F20"/>
                </a:solidFill>
                <a:latin typeface="+mn-lt"/>
                <a:cs typeface="MetaSerifPro-Light"/>
              </a:rPr>
              <a:t>bodie</a:t>
            </a:r>
            <a:r>
              <a:rPr lang="en-US" sz="2600" dirty="0">
                <a:solidFill>
                  <a:srgbClr val="231F20"/>
                </a:solidFill>
                <a:latin typeface="+mn-lt"/>
                <a:cs typeface="MetaSerifPro-Light"/>
              </a:rPr>
              <a:t>s</a:t>
            </a:r>
            <a:r>
              <a:rPr lang="en-US" sz="2600" spc="60" dirty="0">
                <a:solidFill>
                  <a:srgbClr val="231F20"/>
                </a:solidFill>
                <a:latin typeface="+mn-lt"/>
                <a:cs typeface="MetaSerifPro-Light"/>
              </a:rPr>
              <a:t> </a:t>
            </a:r>
            <a:r>
              <a:rPr lang="en-US" sz="2600" spc="25" dirty="0">
                <a:solidFill>
                  <a:srgbClr val="231F20"/>
                </a:solidFill>
                <a:latin typeface="+mn-lt"/>
                <a:cs typeface="MetaSerifPro-Light"/>
              </a:rPr>
              <a:t>m</a:t>
            </a:r>
            <a:r>
              <a:rPr lang="en-US" sz="2600" spc="-5" dirty="0">
                <a:solidFill>
                  <a:srgbClr val="231F20"/>
                </a:solidFill>
                <a:latin typeface="+mn-lt"/>
                <a:cs typeface="MetaSerifPro-Light"/>
              </a:rPr>
              <a:t>a</a:t>
            </a:r>
            <a:r>
              <a:rPr lang="en-US" sz="2600" spc="5" dirty="0">
                <a:solidFill>
                  <a:srgbClr val="231F20"/>
                </a:solidFill>
                <a:latin typeface="+mn-lt"/>
                <a:cs typeface="MetaSerifPro-Light"/>
              </a:rPr>
              <a:t>y</a:t>
            </a:r>
            <a:r>
              <a:rPr lang="en-US" sz="2600" spc="60" dirty="0">
                <a:solidFill>
                  <a:srgbClr val="231F20"/>
                </a:solidFill>
                <a:latin typeface="+mn-lt"/>
                <a:cs typeface="MetaSerifPro-Light"/>
              </a:rPr>
              <a:t> </a:t>
            </a:r>
            <a:r>
              <a:rPr lang="en-US" sz="2600" spc="25" dirty="0">
                <a:solidFill>
                  <a:srgbClr val="231F20"/>
                </a:solidFill>
                <a:latin typeface="+mn-lt"/>
                <a:cs typeface="MetaSerifPro-Light"/>
              </a:rPr>
              <a:t>on</a:t>
            </a:r>
            <a:r>
              <a:rPr lang="en-US" sz="2600" dirty="0">
                <a:solidFill>
                  <a:srgbClr val="231F20"/>
                </a:solidFill>
                <a:latin typeface="+mn-lt"/>
                <a:cs typeface="MetaSerifPro-Light"/>
              </a:rPr>
              <a:t>ly</a:t>
            </a:r>
            <a:r>
              <a:rPr lang="en-US" sz="2600" spc="60" dirty="0">
                <a:solidFill>
                  <a:srgbClr val="231F20"/>
                </a:solidFill>
                <a:latin typeface="+mn-lt"/>
                <a:cs typeface="MetaSerifPro-Light"/>
              </a:rPr>
              <a:t> </a:t>
            </a:r>
            <a:r>
              <a:rPr lang="en-US" sz="2600" spc="10" dirty="0">
                <a:solidFill>
                  <a:srgbClr val="231F20"/>
                </a:solidFill>
                <a:latin typeface="+mn-lt"/>
                <a:cs typeface="MetaSerifPro-Light"/>
              </a:rPr>
              <a:t>c</a:t>
            </a:r>
            <a:r>
              <a:rPr lang="en-US" sz="2600" spc="20" dirty="0">
                <a:solidFill>
                  <a:srgbClr val="231F20"/>
                </a:solidFill>
                <a:latin typeface="+mn-lt"/>
                <a:cs typeface="MetaSerifPro-Light"/>
              </a:rPr>
              <a:t>ontract </a:t>
            </a:r>
            <a:r>
              <a:rPr lang="en-US" sz="2600" spc="5" dirty="0">
                <a:solidFill>
                  <a:srgbClr val="231F20"/>
                </a:solidFill>
                <a:latin typeface="+mn-lt"/>
                <a:cs typeface="MetaSerifPro-Light"/>
              </a:rPr>
              <a:t>supplier</a:t>
            </a:r>
            <a:r>
              <a:rPr lang="en-US" sz="2600" dirty="0">
                <a:solidFill>
                  <a:srgbClr val="231F20"/>
                </a:solidFill>
                <a:latin typeface="+mn-lt"/>
                <a:cs typeface="MetaSerifPro-Light"/>
              </a:rPr>
              <a:t>s</a:t>
            </a:r>
            <a:r>
              <a:rPr lang="en-US" sz="2600" spc="15" dirty="0">
                <a:solidFill>
                  <a:srgbClr val="231F20"/>
                </a:solidFill>
                <a:latin typeface="+mn-lt"/>
                <a:cs typeface="MetaSerifPro-Light"/>
              </a:rPr>
              <a:t> </a:t>
            </a:r>
            <a:r>
              <a:rPr lang="en-US" sz="2600" spc="5" dirty="0">
                <a:solidFill>
                  <a:srgbClr val="231F20"/>
                </a:solidFill>
                <a:latin typeface="+mn-lt"/>
                <a:cs typeface="MetaSerifPro-Light"/>
              </a:rPr>
              <a:t>tha</a:t>
            </a:r>
            <a:r>
              <a:rPr lang="en-US" sz="2600" dirty="0">
                <a:solidFill>
                  <a:srgbClr val="231F20"/>
                </a:solidFill>
                <a:latin typeface="+mn-lt"/>
                <a:cs typeface="MetaSerifPro-Light"/>
              </a:rPr>
              <a:t>t</a:t>
            </a:r>
            <a:r>
              <a:rPr lang="en-US" sz="2600" spc="15" dirty="0">
                <a:solidFill>
                  <a:srgbClr val="231F20"/>
                </a:solidFill>
                <a:latin typeface="+mn-lt"/>
                <a:cs typeface="MetaSerifPro-Light"/>
              </a:rPr>
              <a:t> </a:t>
            </a:r>
            <a:r>
              <a:rPr lang="en-US" sz="2600" spc="10" dirty="0">
                <a:solidFill>
                  <a:srgbClr val="231F20"/>
                </a:solidFill>
                <a:latin typeface="+mn-lt"/>
                <a:cs typeface="MetaSerifPro-Light"/>
              </a:rPr>
              <a:t>h</a:t>
            </a:r>
            <a:r>
              <a:rPr lang="en-US" sz="2600" spc="-20" dirty="0">
                <a:solidFill>
                  <a:srgbClr val="231F20"/>
                </a:solidFill>
                <a:latin typeface="+mn-lt"/>
                <a:cs typeface="MetaSerifPro-Light"/>
              </a:rPr>
              <a:t>a</a:t>
            </a:r>
            <a:r>
              <a:rPr lang="en-US" sz="2600" spc="-10" dirty="0">
                <a:solidFill>
                  <a:srgbClr val="231F20"/>
                </a:solidFill>
                <a:latin typeface="+mn-lt"/>
                <a:cs typeface="MetaSerifPro-Light"/>
              </a:rPr>
              <a:t>v</a:t>
            </a:r>
            <a:r>
              <a:rPr lang="en-US" sz="2600" dirty="0">
                <a:solidFill>
                  <a:srgbClr val="231F20"/>
                </a:solidFill>
                <a:latin typeface="+mn-lt"/>
                <a:cs typeface="MetaSerifPro-Light"/>
              </a:rPr>
              <a:t>e</a:t>
            </a:r>
            <a:r>
              <a:rPr lang="en-US" sz="2600" spc="15" dirty="0">
                <a:solidFill>
                  <a:srgbClr val="231F20"/>
                </a:solidFill>
                <a:latin typeface="+mn-lt"/>
                <a:cs typeface="MetaSerifPro-Light"/>
              </a:rPr>
              <a:t> </a:t>
            </a:r>
            <a:r>
              <a:rPr lang="en-US" sz="2600" spc="10" dirty="0">
                <a:solidFill>
                  <a:srgbClr val="231F20"/>
                </a:solidFill>
                <a:latin typeface="+mn-lt"/>
                <a:cs typeface="MetaSerifPro-Light"/>
              </a:rPr>
              <a:t>bee</a:t>
            </a:r>
            <a:r>
              <a:rPr lang="en-US" sz="2600" spc="5" dirty="0">
                <a:solidFill>
                  <a:srgbClr val="231F20"/>
                </a:solidFill>
                <a:latin typeface="+mn-lt"/>
                <a:cs typeface="MetaSerifPro-Light"/>
              </a:rPr>
              <a:t>n</a:t>
            </a:r>
            <a:r>
              <a:rPr lang="en-US" sz="2600" spc="15" dirty="0">
                <a:solidFill>
                  <a:srgbClr val="231F20"/>
                </a:solidFill>
                <a:latin typeface="+mn-lt"/>
                <a:cs typeface="MetaSerifPro-Light"/>
              </a:rPr>
              <a:t> </a:t>
            </a:r>
            <a:r>
              <a:rPr lang="en-US" sz="2600" spc="-5" dirty="0">
                <a:solidFill>
                  <a:srgbClr val="231F20"/>
                </a:solidFill>
                <a:latin typeface="+mn-lt"/>
                <a:cs typeface="MetaSerifPro-Light"/>
              </a:rPr>
              <a:t>c</a:t>
            </a:r>
            <a:r>
              <a:rPr lang="en-US" sz="2600" spc="5" dirty="0">
                <a:solidFill>
                  <a:srgbClr val="231F20"/>
                </a:solidFill>
                <a:latin typeface="+mn-lt"/>
                <a:cs typeface="MetaSerifPro-Light"/>
              </a:rPr>
              <a:t>ertified</a:t>
            </a:r>
            <a:r>
              <a:rPr lang="en-US" sz="2600" spc="15" dirty="0">
                <a:solidFill>
                  <a:srgbClr val="231F20"/>
                </a:solidFill>
                <a:latin typeface="+mn-lt"/>
                <a:cs typeface="MetaSerifPro-Light"/>
              </a:rPr>
              <a:t> </a:t>
            </a:r>
            <a:r>
              <a:rPr lang="en-US" sz="2600" spc="-5" dirty="0">
                <a:solidFill>
                  <a:srgbClr val="231F20"/>
                </a:solidFill>
                <a:latin typeface="+mn-lt"/>
                <a:cs typeface="MetaSerifPro-Light"/>
              </a:rPr>
              <a:t>t</a:t>
            </a:r>
            <a:r>
              <a:rPr lang="en-US" sz="2600" spc="5" dirty="0">
                <a:solidFill>
                  <a:srgbClr val="231F20"/>
                </a:solidFill>
                <a:latin typeface="+mn-lt"/>
                <a:cs typeface="MetaSerifPro-Light"/>
              </a:rPr>
              <a:t>o</a:t>
            </a:r>
            <a:r>
              <a:rPr lang="en-US" sz="2600" dirty="0">
                <a:solidFill>
                  <a:srgbClr val="231F20"/>
                </a:solidFill>
                <a:latin typeface="+mn-lt"/>
                <a:cs typeface="MetaSerifPro-Light"/>
              </a:rPr>
              <a:t> </a:t>
            </a:r>
            <a:r>
              <a:rPr lang="en-US" sz="2600" spc="-15" dirty="0">
                <a:solidFill>
                  <a:srgbClr val="231F20"/>
                </a:solidFill>
                <a:latin typeface="+mn-lt"/>
                <a:cs typeface="MetaSerifPro-Light"/>
              </a:rPr>
              <a:t>IS</a:t>
            </a:r>
            <a:r>
              <a:rPr lang="en-US" sz="2600" dirty="0">
                <a:solidFill>
                  <a:srgbClr val="231F20"/>
                </a:solidFill>
                <a:latin typeface="+mn-lt"/>
                <a:cs typeface="MetaSerifPro-Light"/>
              </a:rPr>
              <a:t>O</a:t>
            </a:r>
            <a:r>
              <a:rPr lang="en-US" sz="2600" spc="-35" dirty="0">
                <a:solidFill>
                  <a:srgbClr val="231F20"/>
                </a:solidFill>
                <a:latin typeface="+mn-lt"/>
                <a:cs typeface="MetaSerifPro-Light"/>
              </a:rPr>
              <a:t> </a:t>
            </a:r>
            <a:r>
              <a:rPr lang="en-US" sz="2600" spc="-5" dirty="0">
                <a:solidFill>
                  <a:srgbClr val="231F20"/>
                </a:solidFill>
                <a:latin typeface="+mn-lt"/>
                <a:cs typeface="MetaSerifPro-Light"/>
              </a:rPr>
              <a:t>900</a:t>
            </a:r>
            <a:r>
              <a:rPr lang="en-US" sz="2600" spc="-20" dirty="0">
                <a:solidFill>
                  <a:srgbClr val="231F20"/>
                </a:solidFill>
                <a:latin typeface="+mn-lt"/>
                <a:cs typeface="MetaSerifPro-Light"/>
              </a:rPr>
              <a:t>1</a:t>
            </a:r>
            <a:r>
              <a:rPr lang="en-US" sz="2600" dirty="0" smtClean="0">
                <a:solidFill>
                  <a:srgbClr val="231F20"/>
                </a:solidFill>
                <a:latin typeface="+mn-lt"/>
                <a:cs typeface="MetaSerifPro-Light"/>
              </a:rPr>
              <a:t>.</a:t>
            </a:r>
          </a:p>
        </p:txBody>
      </p:sp>
      <p:sp>
        <p:nvSpPr>
          <p:cNvPr id="4" name="Slide Number Placeholder 3"/>
          <p:cNvSpPr>
            <a:spLocks noGrp="1"/>
          </p:cNvSpPr>
          <p:nvPr>
            <p:ph type="sldNum" sz="quarter" idx="4"/>
          </p:nvPr>
        </p:nvSpPr>
        <p:spPr/>
        <p:txBody>
          <a:bodyPr/>
          <a:lstStyle/>
          <a:p>
            <a:fld id="{3174757B-1E1C-4F5F-A559-56373CCB318E}" type="slidenum">
              <a:rPr lang="en-US" smtClean="0"/>
              <a:pPr/>
              <a:t>44</a:t>
            </a:fld>
            <a:endParaRPr lang="en-US"/>
          </a:p>
        </p:txBody>
      </p:sp>
    </p:spTree>
    <p:extLst>
      <p:ext uri="{BB962C8B-B14F-4D97-AF65-F5344CB8AC3E}">
        <p14:creationId xmlns="" xmlns:p14="http://schemas.microsoft.com/office/powerpoint/2010/main" val="27832954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b="1" spc="-170" dirty="0" smtClean="0">
                <a:solidFill>
                  <a:srgbClr val="0070C0"/>
                </a:solidFill>
                <a:cs typeface="Arial"/>
              </a:rPr>
              <a:t/>
            </a:r>
            <a:br>
              <a:rPr lang="en-US" b="1" spc="-170" dirty="0" smtClean="0">
                <a:solidFill>
                  <a:srgbClr val="0070C0"/>
                </a:solidFill>
                <a:cs typeface="Arial"/>
              </a:rPr>
            </a:br>
            <a:r>
              <a:rPr lang="en-US" sz="4000" b="1" spc="-170" dirty="0" smtClean="0">
                <a:solidFill>
                  <a:schemeClr val="accent2"/>
                </a:solidFill>
                <a:cs typeface="Arial"/>
              </a:rPr>
              <a:t>Examples of success with ISO 9001</a:t>
            </a:r>
            <a:r>
              <a:rPr lang="en-US" b="1" dirty="0">
                <a:solidFill>
                  <a:schemeClr val="accent2"/>
                </a:solidFill>
                <a:cs typeface="Arial"/>
              </a:rPr>
              <a:t/>
            </a:r>
            <a:br>
              <a:rPr lang="en-US" b="1" dirty="0">
                <a:solidFill>
                  <a:schemeClr val="accent2"/>
                </a:solidFill>
                <a:cs typeface="Arial"/>
              </a:rPr>
            </a:br>
            <a:endParaRPr lang="en-US" b="1" dirty="0">
              <a:solidFill>
                <a:schemeClr val="accent2"/>
              </a:solidFill>
            </a:endParaRPr>
          </a:p>
        </p:txBody>
      </p:sp>
      <p:sp>
        <p:nvSpPr>
          <p:cNvPr id="3" name="Content Placeholder 2"/>
          <p:cNvSpPr>
            <a:spLocks noGrp="1"/>
          </p:cNvSpPr>
          <p:nvPr>
            <p:ph idx="1"/>
          </p:nvPr>
        </p:nvSpPr>
        <p:spPr>
          <a:xfrm>
            <a:off x="571500" y="1600201"/>
            <a:ext cx="8001000" cy="4419599"/>
          </a:xfrm>
        </p:spPr>
        <p:txBody>
          <a:bodyPr>
            <a:normAutofit fontScale="92500"/>
          </a:bodyPr>
          <a:lstStyle/>
          <a:p>
            <a:pPr>
              <a:lnSpc>
                <a:spcPts val="750"/>
              </a:lnSpc>
              <a:spcBef>
                <a:spcPts val="48"/>
              </a:spcBef>
            </a:pPr>
            <a:endParaRPr lang="en-US" sz="2000" dirty="0"/>
          </a:p>
          <a:p>
            <a:pPr marL="12700" marR="12700" algn="just">
              <a:lnSpc>
                <a:spcPct val="119200"/>
              </a:lnSpc>
              <a:buFont typeface="Wingdings" pitchFamily="2" charset="2"/>
              <a:buChar char="Ø"/>
            </a:pPr>
            <a:r>
              <a:rPr lang="en-US" sz="2800" spc="-5" dirty="0">
                <a:solidFill>
                  <a:srgbClr val="231F20"/>
                </a:solidFill>
                <a:latin typeface="+mn-lt"/>
                <a:cs typeface="MetaSerifPro-Light"/>
              </a:rPr>
              <a:t>IS</a:t>
            </a:r>
            <a:r>
              <a:rPr lang="en-US" sz="2800" dirty="0">
                <a:solidFill>
                  <a:srgbClr val="231F20"/>
                </a:solidFill>
                <a:latin typeface="+mn-lt"/>
                <a:cs typeface="MetaSerifPro-Light"/>
              </a:rPr>
              <a:t>O</a:t>
            </a:r>
            <a:r>
              <a:rPr lang="en-US" sz="2800" spc="-10" dirty="0">
                <a:solidFill>
                  <a:srgbClr val="231F20"/>
                </a:solidFill>
                <a:latin typeface="+mn-lt"/>
                <a:cs typeface="MetaSerifPro-Light"/>
              </a:rPr>
              <a:t> </a:t>
            </a:r>
            <a:r>
              <a:rPr lang="en-US" sz="2800" spc="5" dirty="0">
                <a:solidFill>
                  <a:srgbClr val="231F20"/>
                </a:solidFill>
                <a:latin typeface="+mn-lt"/>
                <a:cs typeface="MetaSerifPro-Light"/>
              </a:rPr>
              <a:t>9001</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i</a:t>
            </a:r>
            <a:r>
              <a:rPr lang="en-US" sz="2800" dirty="0">
                <a:solidFill>
                  <a:srgbClr val="231F20"/>
                </a:solidFill>
                <a:latin typeface="+mn-lt"/>
                <a:cs typeface="MetaSerifPro-Light"/>
              </a:rPr>
              <a:t>s</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use</a:t>
            </a:r>
            <a:r>
              <a:rPr lang="en-US" sz="2800" dirty="0">
                <a:solidFill>
                  <a:srgbClr val="231F20"/>
                </a:solidFill>
                <a:latin typeface="+mn-lt"/>
                <a:cs typeface="MetaSerifPro-Light"/>
              </a:rPr>
              <a:t>d</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su</a:t>
            </a:r>
            <a:r>
              <a:rPr lang="en-US" sz="2800" spc="-15" dirty="0">
                <a:solidFill>
                  <a:srgbClr val="231F20"/>
                </a:solidFill>
                <a:latin typeface="+mn-lt"/>
                <a:cs typeface="MetaSerifPro-Light"/>
              </a:rPr>
              <a:t>cc</a:t>
            </a:r>
            <a:r>
              <a:rPr lang="en-US" sz="2800" spc="-5" dirty="0">
                <a:solidFill>
                  <a:srgbClr val="231F20"/>
                </a:solidFill>
                <a:latin typeface="+mn-lt"/>
                <a:cs typeface="MetaSerifPro-Light"/>
              </a:rPr>
              <a:t>essful</a:t>
            </a:r>
            <a:r>
              <a:rPr lang="en-US" sz="2800" spc="-25" dirty="0">
                <a:solidFill>
                  <a:srgbClr val="231F20"/>
                </a:solidFill>
                <a:latin typeface="+mn-lt"/>
                <a:cs typeface="MetaSerifPro-Light"/>
              </a:rPr>
              <a:t>l</a:t>
            </a:r>
            <a:r>
              <a:rPr lang="en-US" sz="2800" dirty="0">
                <a:solidFill>
                  <a:srgbClr val="231F20"/>
                </a:solidFill>
                <a:latin typeface="+mn-lt"/>
                <a:cs typeface="MetaSerifPro-Light"/>
              </a:rPr>
              <a:t>y</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al</a:t>
            </a:r>
            <a:r>
              <a:rPr lang="en-US" sz="2800" dirty="0">
                <a:solidFill>
                  <a:srgbClr val="231F20"/>
                </a:solidFill>
                <a:latin typeface="+mn-lt"/>
                <a:cs typeface="MetaSerifPro-Light"/>
              </a:rPr>
              <a:t>l</a:t>
            </a:r>
            <a:r>
              <a:rPr lang="en-US" sz="2800" spc="-20" dirty="0">
                <a:solidFill>
                  <a:srgbClr val="231F20"/>
                </a:solidFill>
                <a:latin typeface="+mn-lt"/>
                <a:cs typeface="MetaSerifPro-Light"/>
              </a:rPr>
              <a:t> </a:t>
            </a:r>
            <a:r>
              <a:rPr lang="en-US" sz="2800" spc="-25" dirty="0">
                <a:solidFill>
                  <a:srgbClr val="231F20"/>
                </a:solidFill>
                <a:latin typeface="+mn-lt"/>
                <a:cs typeface="MetaSerifPro-Light"/>
              </a:rPr>
              <a:t>ov</a:t>
            </a:r>
            <a:r>
              <a:rPr lang="en-US" sz="2800" spc="-5" dirty="0">
                <a:solidFill>
                  <a:srgbClr val="231F20"/>
                </a:solidFill>
                <a:latin typeface="+mn-lt"/>
                <a:cs typeface="MetaSerifPro-Light"/>
              </a:rPr>
              <a:t>e</a:t>
            </a:r>
            <a:r>
              <a:rPr lang="en-US" sz="2800" dirty="0">
                <a:solidFill>
                  <a:srgbClr val="231F20"/>
                </a:solidFill>
                <a:latin typeface="+mn-lt"/>
                <a:cs typeface="MetaSerifPro-Light"/>
              </a:rPr>
              <a:t>r</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th</a:t>
            </a:r>
            <a:r>
              <a:rPr lang="en-US" sz="2800" dirty="0">
                <a:solidFill>
                  <a:srgbClr val="231F20"/>
                </a:solidFill>
                <a:latin typeface="+mn-lt"/>
                <a:cs typeface="MetaSerifPro-Light"/>
              </a:rPr>
              <a:t>e</a:t>
            </a:r>
            <a:r>
              <a:rPr lang="en-US" sz="2800" spc="-20" dirty="0">
                <a:solidFill>
                  <a:srgbClr val="231F20"/>
                </a:solidFill>
                <a:latin typeface="+mn-lt"/>
                <a:cs typeface="MetaSerifPro-Light"/>
              </a:rPr>
              <a:t> w</a:t>
            </a:r>
            <a:r>
              <a:rPr lang="en-US" sz="2800" spc="-5" dirty="0">
                <a:solidFill>
                  <a:srgbClr val="231F20"/>
                </a:solidFill>
                <a:latin typeface="+mn-lt"/>
                <a:cs typeface="MetaSerifPro-Light"/>
              </a:rPr>
              <a:t>orld</a:t>
            </a:r>
            <a:r>
              <a:rPr lang="en-US" sz="2800" dirty="0">
                <a:solidFill>
                  <a:srgbClr val="231F20"/>
                </a:solidFill>
                <a:latin typeface="+mn-lt"/>
                <a:cs typeface="MetaSerifPro-Light"/>
              </a:rPr>
              <a:t>.</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I</a:t>
            </a:r>
            <a:r>
              <a:rPr lang="en-US" sz="2800" dirty="0">
                <a:solidFill>
                  <a:srgbClr val="231F20"/>
                </a:solidFill>
                <a:latin typeface="+mn-lt"/>
                <a:cs typeface="MetaSerifPro-Light"/>
              </a:rPr>
              <a:t>n</a:t>
            </a:r>
            <a:r>
              <a:rPr lang="en-US" sz="2800" spc="-20" dirty="0">
                <a:solidFill>
                  <a:srgbClr val="231F20"/>
                </a:solidFill>
                <a:latin typeface="+mn-lt"/>
                <a:cs typeface="MetaSerifPro-Light"/>
              </a:rPr>
              <a:t> </a:t>
            </a:r>
            <a:r>
              <a:rPr lang="en-US" sz="2800" spc="20" dirty="0">
                <a:solidFill>
                  <a:srgbClr val="231F20"/>
                </a:solidFill>
                <a:latin typeface="+mn-lt"/>
                <a:cs typeface="MetaSerifPro-Light"/>
              </a:rPr>
              <a:t>2</a:t>
            </a:r>
            <a:r>
              <a:rPr lang="en-US" sz="2800" spc="5" dirty="0">
                <a:solidFill>
                  <a:srgbClr val="231F20"/>
                </a:solidFill>
                <a:latin typeface="+mn-lt"/>
                <a:cs typeface="MetaSerifPro-Light"/>
              </a:rPr>
              <a:t>01</a:t>
            </a:r>
            <a:r>
              <a:rPr lang="en-US" sz="2800" spc="10" dirty="0">
                <a:solidFill>
                  <a:srgbClr val="231F20"/>
                </a:solidFill>
                <a:latin typeface="+mn-lt"/>
                <a:cs typeface="MetaSerifPro-Light"/>
              </a:rPr>
              <a:t>3</a:t>
            </a:r>
            <a:r>
              <a:rPr lang="en-US" sz="2800" spc="-20" dirty="0">
                <a:solidFill>
                  <a:srgbClr val="231F20"/>
                </a:solidFill>
                <a:latin typeface="+mn-lt"/>
                <a:cs typeface="MetaSerifPro-Light"/>
              </a:rPr>
              <a:t> </a:t>
            </a:r>
            <a:r>
              <a:rPr lang="en-US" sz="2800" spc="-5" dirty="0">
                <a:solidFill>
                  <a:srgbClr val="231F20"/>
                </a:solidFill>
                <a:latin typeface="+mn-lt"/>
                <a:cs typeface="MetaSerifPro-Light"/>
              </a:rPr>
              <a:t>alone, </a:t>
            </a:r>
            <a:r>
              <a:rPr lang="en-US" sz="2800" spc="-30" dirty="0">
                <a:solidFill>
                  <a:srgbClr val="231F20"/>
                </a:solidFill>
                <a:latin typeface="+mn-lt"/>
                <a:cs typeface="MetaSerifPro-Light"/>
              </a:rPr>
              <a:t>ov</a:t>
            </a:r>
            <a:r>
              <a:rPr lang="en-US" sz="2800" spc="-10" dirty="0">
                <a:solidFill>
                  <a:srgbClr val="231F20"/>
                </a:solidFill>
                <a:latin typeface="+mn-lt"/>
                <a:cs typeface="MetaSerifPro-Light"/>
              </a:rPr>
              <a:t>e</a:t>
            </a:r>
            <a:r>
              <a:rPr lang="en-US" sz="2800" dirty="0">
                <a:solidFill>
                  <a:srgbClr val="231F20"/>
                </a:solidFill>
                <a:latin typeface="+mn-lt"/>
                <a:cs typeface="MetaSerifPro-Light"/>
              </a:rPr>
              <a:t>r</a:t>
            </a:r>
            <a:r>
              <a:rPr lang="en-US" sz="2800" spc="-25" dirty="0">
                <a:solidFill>
                  <a:srgbClr val="231F20"/>
                </a:solidFill>
                <a:latin typeface="+mn-lt"/>
                <a:cs typeface="MetaSerifPro-Light"/>
              </a:rPr>
              <a:t> </a:t>
            </a:r>
            <a:r>
              <a:rPr lang="en-US" sz="2800" b="1" spc="-10" dirty="0">
                <a:solidFill>
                  <a:srgbClr val="231F20"/>
                </a:solidFill>
                <a:latin typeface="+mn-lt"/>
                <a:cs typeface="MetaSerifPro-Light"/>
              </a:rPr>
              <a:t>on</a:t>
            </a:r>
            <a:r>
              <a:rPr lang="en-US" sz="2800" b="1" dirty="0">
                <a:solidFill>
                  <a:srgbClr val="231F20"/>
                </a:solidFill>
                <a:latin typeface="+mn-lt"/>
                <a:cs typeface="MetaSerifPro-Light"/>
              </a:rPr>
              <a:t>e</a:t>
            </a:r>
            <a:r>
              <a:rPr lang="en-US" sz="2800" b="1" spc="-25" dirty="0">
                <a:solidFill>
                  <a:srgbClr val="231F20"/>
                </a:solidFill>
                <a:latin typeface="+mn-lt"/>
                <a:cs typeface="MetaSerifPro-Light"/>
              </a:rPr>
              <a:t> </a:t>
            </a:r>
            <a:r>
              <a:rPr lang="en-US" sz="2800" b="1" spc="-10" dirty="0">
                <a:solidFill>
                  <a:srgbClr val="231F20"/>
                </a:solidFill>
                <a:latin typeface="+mn-lt"/>
                <a:cs typeface="MetaSerifPro-Light"/>
              </a:rPr>
              <a:t>millio</a:t>
            </a:r>
            <a:r>
              <a:rPr lang="en-US" sz="2800" b="1" dirty="0">
                <a:solidFill>
                  <a:srgbClr val="231F20"/>
                </a:solidFill>
                <a:latin typeface="+mn-lt"/>
                <a:cs typeface="MetaSerifPro-Light"/>
              </a:rPr>
              <a:t>n</a:t>
            </a:r>
            <a:r>
              <a:rPr lang="en-US" sz="2800" b="1" spc="-25" dirty="0">
                <a:solidFill>
                  <a:srgbClr val="231F20"/>
                </a:solidFill>
                <a:latin typeface="+mn-lt"/>
                <a:cs typeface="MetaSerifPro-Light"/>
              </a:rPr>
              <a:t> </a:t>
            </a:r>
            <a:r>
              <a:rPr lang="en-US" sz="2800" b="1" spc="-20" dirty="0">
                <a:solidFill>
                  <a:srgbClr val="231F20"/>
                </a:solidFill>
                <a:latin typeface="+mn-lt"/>
                <a:cs typeface="MetaSerifPro-Light"/>
              </a:rPr>
              <a:t>c</a:t>
            </a:r>
            <a:r>
              <a:rPr lang="en-US" sz="2800" b="1" spc="-15" dirty="0">
                <a:solidFill>
                  <a:srgbClr val="231F20"/>
                </a:solidFill>
                <a:latin typeface="+mn-lt"/>
                <a:cs typeface="MetaSerifPro-Light"/>
              </a:rPr>
              <a:t>ertifica</a:t>
            </a:r>
            <a:r>
              <a:rPr lang="en-US" sz="2800" b="1" spc="-25" dirty="0">
                <a:solidFill>
                  <a:srgbClr val="231F20"/>
                </a:solidFill>
                <a:latin typeface="+mn-lt"/>
                <a:cs typeface="MetaSerifPro-Light"/>
              </a:rPr>
              <a:t>t</a:t>
            </a:r>
            <a:r>
              <a:rPr lang="en-US" sz="2800" b="1" spc="-10" dirty="0">
                <a:solidFill>
                  <a:srgbClr val="231F20"/>
                </a:solidFill>
                <a:latin typeface="+mn-lt"/>
                <a:cs typeface="MetaSerifPro-Light"/>
              </a:rPr>
              <a:t>e</a:t>
            </a:r>
            <a:r>
              <a:rPr lang="en-US" sz="2800" b="1" dirty="0">
                <a:solidFill>
                  <a:srgbClr val="231F20"/>
                </a:solidFill>
                <a:latin typeface="+mn-lt"/>
                <a:cs typeface="MetaSerifPro-Light"/>
              </a:rPr>
              <a:t>s</a:t>
            </a:r>
            <a:r>
              <a:rPr lang="en-US" sz="2800" b="1" spc="-25" dirty="0">
                <a:solidFill>
                  <a:srgbClr val="231F20"/>
                </a:solidFill>
                <a:latin typeface="+mn-lt"/>
                <a:cs typeface="MetaSerifPro-Light"/>
              </a:rPr>
              <a:t> </a:t>
            </a:r>
            <a:r>
              <a:rPr lang="en-US" sz="2800" spc="-20" dirty="0">
                <a:solidFill>
                  <a:srgbClr val="231F20"/>
                </a:solidFill>
                <a:latin typeface="+mn-lt"/>
                <a:cs typeface="MetaSerifPro-Light"/>
              </a:rPr>
              <a:t>t</a:t>
            </a:r>
            <a:r>
              <a:rPr lang="en-US" sz="2800" dirty="0">
                <a:solidFill>
                  <a:srgbClr val="231F20"/>
                </a:solidFill>
                <a:latin typeface="+mn-lt"/>
                <a:cs typeface="MetaSerifPro-Light"/>
              </a:rPr>
              <a:t>o</a:t>
            </a:r>
            <a:r>
              <a:rPr lang="en-US" sz="2800" spc="-25" dirty="0">
                <a:solidFill>
                  <a:srgbClr val="231F20"/>
                </a:solidFill>
                <a:latin typeface="+mn-lt"/>
                <a:cs typeface="MetaSerifPro-Light"/>
              </a:rPr>
              <a:t> </a:t>
            </a:r>
            <a:r>
              <a:rPr lang="en-US" sz="2800" spc="-10" dirty="0">
                <a:solidFill>
                  <a:srgbClr val="231F20"/>
                </a:solidFill>
                <a:latin typeface="+mn-lt"/>
                <a:cs typeface="MetaSerifPro-Light"/>
              </a:rPr>
              <a:t>th</a:t>
            </a:r>
            <a:r>
              <a:rPr lang="en-US" sz="2800" dirty="0">
                <a:solidFill>
                  <a:srgbClr val="231F20"/>
                </a:solidFill>
                <a:latin typeface="+mn-lt"/>
                <a:cs typeface="MetaSerifPro-Light"/>
              </a:rPr>
              <a:t>e</a:t>
            </a:r>
            <a:r>
              <a:rPr lang="en-US" sz="2800" spc="-25" dirty="0">
                <a:solidFill>
                  <a:srgbClr val="231F20"/>
                </a:solidFill>
                <a:latin typeface="+mn-lt"/>
                <a:cs typeface="MetaSerifPro-Light"/>
              </a:rPr>
              <a:t> </a:t>
            </a:r>
            <a:r>
              <a:rPr lang="en-US" sz="2800" spc="-10" dirty="0">
                <a:solidFill>
                  <a:srgbClr val="231F20"/>
                </a:solidFill>
                <a:latin typeface="+mn-lt"/>
                <a:cs typeface="MetaSerifPro-Light"/>
              </a:rPr>
              <a:t>standa</a:t>
            </a:r>
            <a:r>
              <a:rPr lang="en-US" sz="2800" spc="-20" dirty="0">
                <a:solidFill>
                  <a:srgbClr val="231F20"/>
                </a:solidFill>
                <a:latin typeface="+mn-lt"/>
                <a:cs typeface="MetaSerifPro-Light"/>
              </a:rPr>
              <a:t>r</a:t>
            </a:r>
            <a:r>
              <a:rPr lang="en-US" sz="2800" dirty="0">
                <a:solidFill>
                  <a:srgbClr val="231F20"/>
                </a:solidFill>
                <a:latin typeface="+mn-lt"/>
                <a:cs typeface="MetaSerifPro-Light"/>
              </a:rPr>
              <a:t>d</a:t>
            </a:r>
            <a:r>
              <a:rPr lang="en-US" sz="2800" spc="-25" dirty="0">
                <a:solidFill>
                  <a:srgbClr val="231F20"/>
                </a:solidFill>
                <a:latin typeface="+mn-lt"/>
                <a:cs typeface="MetaSerifPro-Light"/>
              </a:rPr>
              <a:t> w</a:t>
            </a:r>
            <a:r>
              <a:rPr lang="en-US" sz="2800" spc="-10" dirty="0">
                <a:solidFill>
                  <a:srgbClr val="231F20"/>
                </a:solidFill>
                <a:latin typeface="+mn-lt"/>
                <a:cs typeface="MetaSerifPro-Light"/>
              </a:rPr>
              <a:t>e</a:t>
            </a:r>
            <a:r>
              <a:rPr lang="en-US" sz="2800" spc="-20" dirty="0">
                <a:solidFill>
                  <a:srgbClr val="231F20"/>
                </a:solidFill>
                <a:latin typeface="+mn-lt"/>
                <a:cs typeface="MetaSerifPro-Light"/>
              </a:rPr>
              <a:t>r</a:t>
            </a:r>
            <a:r>
              <a:rPr lang="en-US" sz="2800" dirty="0">
                <a:solidFill>
                  <a:srgbClr val="231F20"/>
                </a:solidFill>
                <a:latin typeface="+mn-lt"/>
                <a:cs typeface="MetaSerifPro-Light"/>
              </a:rPr>
              <a:t>e</a:t>
            </a:r>
            <a:r>
              <a:rPr lang="en-US" sz="2800" spc="-25" dirty="0">
                <a:solidFill>
                  <a:srgbClr val="231F20"/>
                </a:solidFill>
                <a:latin typeface="+mn-lt"/>
                <a:cs typeface="MetaSerifPro-Light"/>
              </a:rPr>
              <a:t> </a:t>
            </a:r>
            <a:r>
              <a:rPr lang="en-US" sz="2800" spc="-10" dirty="0">
                <a:solidFill>
                  <a:srgbClr val="231F20"/>
                </a:solidFill>
                <a:latin typeface="+mn-lt"/>
                <a:cs typeface="MetaSerifPro-Light"/>
              </a:rPr>
              <a:t>issue</a:t>
            </a:r>
            <a:r>
              <a:rPr lang="en-US" sz="2800" dirty="0">
                <a:solidFill>
                  <a:srgbClr val="231F20"/>
                </a:solidFill>
                <a:latin typeface="+mn-lt"/>
                <a:cs typeface="MetaSerifPro-Light"/>
              </a:rPr>
              <a:t>d</a:t>
            </a:r>
            <a:r>
              <a:rPr lang="en-US" sz="2800" spc="-25" dirty="0">
                <a:solidFill>
                  <a:srgbClr val="231F20"/>
                </a:solidFill>
                <a:latin typeface="+mn-lt"/>
                <a:cs typeface="MetaSerifPro-Light"/>
              </a:rPr>
              <a:t> </a:t>
            </a:r>
            <a:r>
              <a:rPr lang="en-US" sz="2800" spc="-10" dirty="0">
                <a:solidFill>
                  <a:srgbClr val="231F20"/>
                </a:solidFill>
                <a:latin typeface="+mn-lt"/>
                <a:cs typeface="MetaSerifPro-Light"/>
              </a:rPr>
              <a:t>ac</a:t>
            </a:r>
            <a:r>
              <a:rPr lang="en-US" sz="2800" spc="-20" dirty="0">
                <a:solidFill>
                  <a:srgbClr val="231F20"/>
                </a:solidFill>
                <a:latin typeface="+mn-lt"/>
                <a:cs typeface="MetaSerifPro-Light"/>
              </a:rPr>
              <a:t>r</a:t>
            </a:r>
            <a:r>
              <a:rPr lang="en-US" sz="2800" spc="-10" dirty="0">
                <a:solidFill>
                  <a:srgbClr val="231F20"/>
                </a:solidFill>
                <a:latin typeface="+mn-lt"/>
                <a:cs typeface="MetaSerifPro-Light"/>
              </a:rPr>
              <a:t>oss </a:t>
            </a:r>
            <a:r>
              <a:rPr lang="en-US" sz="2800" spc="-25" dirty="0">
                <a:solidFill>
                  <a:srgbClr val="231F20"/>
                </a:solidFill>
                <a:latin typeface="+mn-lt"/>
                <a:cs typeface="MetaSerifPro-Light"/>
              </a:rPr>
              <a:t>1</a:t>
            </a:r>
            <a:r>
              <a:rPr lang="en-US" sz="2800" spc="-50" dirty="0">
                <a:solidFill>
                  <a:srgbClr val="231F20"/>
                </a:solidFill>
                <a:latin typeface="+mn-lt"/>
                <a:cs typeface="MetaSerifPro-Light"/>
              </a:rPr>
              <a:t>8</a:t>
            </a:r>
            <a:r>
              <a:rPr lang="en-US" sz="2800" spc="-5" dirty="0">
                <a:solidFill>
                  <a:srgbClr val="231F20"/>
                </a:solidFill>
                <a:latin typeface="+mn-lt"/>
                <a:cs typeface="MetaSerifPro-Light"/>
              </a:rPr>
              <a:t>7</a:t>
            </a:r>
            <a:r>
              <a:rPr lang="en-US" sz="2800" spc="-85" dirty="0">
                <a:solidFill>
                  <a:srgbClr val="231F20"/>
                </a:solidFill>
                <a:latin typeface="+mn-lt"/>
                <a:cs typeface="MetaSerifPro-Light"/>
              </a:rPr>
              <a:t> </a:t>
            </a:r>
            <a:r>
              <a:rPr lang="en-US" sz="2800" spc="-35" dirty="0">
                <a:solidFill>
                  <a:srgbClr val="231F20"/>
                </a:solidFill>
                <a:latin typeface="+mn-lt"/>
                <a:cs typeface="MetaSerifPro-Light"/>
              </a:rPr>
              <a:t>c</a:t>
            </a:r>
            <a:r>
              <a:rPr lang="en-US" sz="2800" spc="-25" dirty="0">
                <a:solidFill>
                  <a:srgbClr val="231F20"/>
                </a:solidFill>
                <a:latin typeface="+mn-lt"/>
                <a:cs typeface="MetaSerifPro-Light"/>
              </a:rPr>
              <a:t>ountrie</a:t>
            </a:r>
            <a:r>
              <a:rPr lang="en-US" sz="2800" spc="-35" dirty="0">
                <a:solidFill>
                  <a:srgbClr val="231F20"/>
                </a:solidFill>
                <a:latin typeface="+mn-lt"/>
                <a:cs typeface="MetaSerifPro-Light"/>
              </a:rPr>
              <a:t>s</a:t>
            </a:r>
            <a:r>
              <a:rPr lang="en-US" sz="2800" spc="-5" dirty="0">
                <a:solidFill>
                  <a:srgbClr val="231F20"/>
                </a:solidFill>
                <a:latin typeface="+mn-lt"/>
                <a:cs typeface="MetaSerifPro-Light"/>
              </a:rPr>
              <a:t>,</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an</a:t>
            </a:r>
            <a:r>
              <a:rPr lang="en-US" sz="2800" spc="-10" dirty="0">
                <a:solidFill>
                  <a:srgbClr val="231F20"/>
                </a:solidFill>
                <a:latin typeface="+mn-lt"/>
                <a:cs typeface="MetaSerifPro-Light"/>
              </a:rPr>
              <a:t>d</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ma</a:t>
            </a:r>
            <a:r>
              <a:rPr lang="en-US" sz="2800" spc="-60" dirty="0">
                <a:solidFill>
                  <a:srgbClr val="231F20"/>
                </a:solidFill>
                <a:latin typeface="+mn-lt"/>
                <a:cs typeface="MetaSerifPro-Light"/>
              </a:rPr>
              <a:t>n</a:t>
            </a:r>
            <a:r>
              <a:rPr lang="en-US" sz="2800" spc="-5" dirty="0">
                <a:solidFill>
                  <a:srgbClr val="231F20"/>
                </a:solidFill>
                <a:latin typeface="+mn-lt"/>
                <a:cs typeface="MetaSerifPro-Light"/>
              </a:rPr>
              <a:t>y</a:t>
            </a:r>
            <a:r>
              <a:rPr lang="en-US" sz="2800" spc="-85" dirty="0">
                <a:solidFill>
                  <a:srgbClr val="231F20"/>
                </a:solidFill>
                <a:latin typeface="+mn-lt"/>
                <a:cs typeface="MetaSerifPro-Light"/>
              </a:rPr>
              <a:t> </a:t>
            </a:r>
            <a:r>
              <a:rPr lang="en-US" sz="2800" spc="-25" dirty="0">
                <a:solidFill>
                  <a:srgbClr val="231F20"/>
                </a:solidFill>
                <a:latin typeface="+mn-lt"/>
                <a:cs typeface="MetaSerifPro-Light"/>
              </a:rPr>
              <a:t>othe</a:t>
            </a:r>
            <a:r>
              <a:rPr lang="en-US" sz="2800" spc="-5" dirty="0">
                <a:solidFill>
                  <a:srgbClr val="231F20"/>
                </a:solidFill>
                <a:latin typeface="+mn-lt"/>
                <a:cs typeface="MetaSerifPro-Light"/>
              </a:rPr>
              <a:t>r</a:t>
            </a:r>
            <a:r>
              <a:rPr lang="en-US" sz="2800" spc="-85" dirty="0">
                <a:solidFill>
                  <a:srgbClr val="231F20"/>
                </a:solidFill>
                <a:latin typeface="+mn-lt"/>
                <a:cs typeface="MetaSerifPro-Light"/>
              </a:rPr>
              <a:t> </a:t>
            </a:r>
            <a:r>
              <a:rPr lang="en-US" sz="2800" spc="-35" dirty="0">
                <a:solidFill>
                  <a:srgbClr val="231F20"/>
                </a:solidFill>
                <a:latin typeface="+mn-lt"/>
                <a:cs typeface="MetaSerifPro-Light"/>
              </a:rPr>
              <a:t>c</a:t>
            </a:r>
            <a:r>
              <a:rPr lang="en-US" sz="2800" spc="-30" dirty="0">
                <a:solidFill>
                  <a:srgbClr val="231F20"/>
                </a:solidFill>
                <a:latin typeface="+mn-lt"/>
                <a:cs typeface="MetaSerifPro-Light"/>
              </a:rPr>
              <a:t>ompanie</a:t>
            </a:r>
            <a:r>
              <a:rPr lang="en-US" sz="2800" spc="-5" dirty="0">
                <a:solidFill>
                  <a:srgbClr val="231F20"/>
                </a:solidFill>
                <a:latin typeface="+mn-lt"/>
                <a:cs typeface="MetaSerifPro-Light"/>
              </a:rPr>
              <a:t>s</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an</a:t>
            </a:r>
            <a:r>
              <a:rPr lang="en-US" sz="2800" spc="-10" dirty="0">
                <a:solidFill>
                  <a:srgbClr val="231F20"/>
                </a:solidFill>
                <a:latin typeface="+mn-lt"/>
                <a:cs typeface="MetaSerifPro-Light"/>
              </a:rPr>
              <a:t>d</a:t>
            </a:r>
            <a:r>
              <a:rPr lang="en-US" sz="2800" spc="-85" dirty="0">
                <a:solidFill>
                  <a:srgbClr val="231F20"/>
                </a:solidFill>
                <a:latin typeface="+mn-lt"/>
                <a:cs typeface="MetaSerifPro-Light"/>
              </a:rPr>
              <a:t> </a:t>
            </a:r>
            <a:r>
              <a:rPr lang="en-US" sz="2800" spc="-25" dirty="0">
                <a:solidFill>
                  <a:srgbClr val="231F20"/>
                </a:solidFill>
                <a:latin typeface="+mn-lt"/>
                <a:cs typeface="MetaSerifPro-Light"/>
              </a:rPr>
              <a:t>o</a:t>
            </a:r>
            <a:r>
              <a:rPr lang="en-US" sz="2800" spc="-45" dirty="0">
                <a:solidFill>
                  <a:srgbClr val="231F20"/>
                </a:solidFill>
                <a:latin typeface="+mn-lt"/>
                <a:cs typeface="MetaSerifPro-Light"/>
              </a:rPr>
              <a:t>r</a:t>
            </a:r>
            <a:r>
              <a:rPr lang="en-US" sz="2800" spc="-40" dirty="0">
                <a:solidFill>
                  <a:srgbClr val="231F20"/>
                </a:solidFill>
                <a:latin typeface="+mn-lt"/>
                <a:cs typeface="MetaSerifPro-Light"/>
              </a:rPr>
              <a:t>g</a:t>
            </a:r>
            <a:r>
              <a:rPr lang="en-US" sz="2800" spc="-25" dirty="0">
                <a:solidFill>
                  <a:srgbClr val="231F20"/>
                </a:solidFill>
                <a:latin typeface="+mn-lt"/>
                <a:cs typeface="MetaSerifPro-Light"/>
              </a:rPr>
              <a:t>anization</a:t>
            </a:r>
            <a:r>
              <a:rPr lang="en-US" sz="2800" spc="-5" dirty="0">
                <a:solidFill>
                  <a:srgbClr val="231F20"/>
                </a:solidFill>
                <a:latin typeface="+mn-lt"/>
                <a:cs typeface="MetaSerifPro-Light"/>
              </a:rPr>
              <a:t>s</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h</a:t>
            </a:r>
            <a:r>
              <a:rPr lang="en-US" sz="2800" spc="-55" dirty="0">
                <a:solidFill>
                  <a:srgbClr val="231F20"/>
                </a:solidFill>
                <a:latin typeface="+mn-lt"/>
                <a:cs typeface="MetaSerifPro-Light"/>
              </a:rPr>
              <a:t>a</a:t>
            </a:r>
            <a:r>
              <a:rPr lang="en-US" sz="2800" spc="-45" dirty="0">
                <a:solidFill>
                  <a:srgbClr val="231F20"/>
                </a:solidFill>
                <a:latin typeface="+mn-lt"/>
                <a:cs typeface="MetaSerifPro-Light"/>
              </a:rPr>
              <a:t>v</a:t>
            </a:r>
            <a:r>
              <a:rPr lang="en-US" sz="2800" spc="-5" dirty="0">
                <a:solidFill>
                  <a:srgbClr val="231F20"/>
                </a:solidFill>
                <a:latin typeface="+mn-lt"/>
                <a:cs typeface="MetaSerifPro-Light"/>
              </a:rPr>
              <a:t>e </a:t>
            </a:r>
            <a:r>
              <a:rPr lang="en-US" sz="2800" spc="-15" dirty="0">
                <a:solidFill>
                  <a:srgbClr val="231F20"/>
                </a:solidFill>
                <a:latin typeface="+mn-lt"/>
                <a:cs typeface="MetaSerifPro-Light"/>
              </a:rPr>
              <a:t>use</a:t>
            </a:r>
            <a:r>
              <a:rPr lang="en-US" sz="2800" dirty="0">
                <a:solidFill>
                  <a:srgbClr val="231F20"/>
                </a:solidFill>
                <a:latin typeface="+mn-lt"/>
                <a:cs typeface="MetaSerifPro-Light"/>
              </a:rPr>
              <a:t>d</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th</a:t>
            </a:r>
            <a:r>
              <a:rPr lang="en-US" sz="2800" dirty="0">
                <a:solidFill>
                  <a:srgbClr val="231F20"/>
                </a:solidFill>
                <a:latin typeface="+mn-lt"/>
                <a:cs typeface="MetaSerifPro-Light"/>
              </a:rPr>
              <a:t>e</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standa</a:t>
            </a:r>
            <a:r>
              <a:rPr lang="en-US" sz="2800" spc="-25" dirty="0">
                <a:solidFill>
                  <a:srgbClr val="231F20"/>
                </a:solidFill>
                <a:latin typeface="+mn-lt"/>
                <a:cs typeface="MetaSerifPro-Light"/>
              </a:rPr>
              <a:t>r</a:t>
            </a:r>
            <a:r>
              <a:rPr lang="en-US" sz="2800" dirty="0">
                <a:solidFill>
                  <a:srgbClr val="231F20"/>
                </a:solidFill>
                <a:latin typeface="+mn-lt"/>
                <a:cs typeface="MetaSerifPro-Light"/>
              </a:rPr>
              <a:t>d</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withou</a:t>
            </a:r>
            <a:r>
              <a:rPr lang="en-US" sz="2800" dirty="0">
                <a:solidFill>
                  <a:srgbClr val="231F20"/>
                </a:solidFill>
                <a:latin typeface="+mn-lt"/>
                <a:cs typeface="MetaSerifPro-Light"/>
              </a:rPr>
              <a:t>t</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seeki</a:t>
            </a:r>
            <a:r>
              <a:rPr lang="en-US" sz="2800" spc="-30" dirty="0">
                <a:solidFill>
                  <a:srgbClr val="231F20"/>
                </a:solidFill>
                <a:latin typeface="+mn-lt"/>
                <a:cs typeface="MetaSerifPro-Light"/>
              </a:rPr>
              <a:t>n</a:t>
            </a:r>
            <a:r>
              <a:rPr lang="en-US" sz="2800" dirty="0">
                <a:solidFill>
                  <a:srgbClr val="231F20"/>
                </a:solidFill>
                <a:latin typeface="+mn-lt"/>
                <a:cs typeface="MetaSerifPro-Light"/>
              </a:rPr>
              <a:t>g</a:t>
            </a:r>
            <a:r>
              <a:rPr lang="en-US" sz="2800" spc="-45" dirty="0">
                <a:solidFill>
                  <a:srgbClr val="231F20"/>
                </a:solidFill>
                <a:latin typeface="+mn-lt"/>
                <a:cs typeface="MetaSerifPro-Light"/>
              </a:rPr>
              <a:t> </a:t>
            </a:r>
            <a:r>
              <a:rPr lang="en-US" sz="2800" spc="-25" dirty="0">
                <a:solidFill>
                  <a:srgbClr val="231F20"/>
                </a:solidFill>
                <a:latin typeface="+mn-lt"/>
                <a:cs typeface="MetaSerifPro-Light"/>
              </a:rPr>
              <a:t>c</a:t>
            </a:r>
            <a:r>
              <a:rPr lang="en-US" sz="2800" spc="-20" dirty="0">
                <a:solidFill>
                  <a:srgbClr val="231F20"/>
                </a:solidFill>
                <a:latin typeface="+mn-lt"/>
                <a:cs typeface="MetaSerifPro-Light"/>
              </a:rPr>
              <a:t>ertification</a:t>
            </a:r>
            <a:r>
              <a:rPr lang="en-US" sz="2800" spc="-20" dirty="0" smtClean="0">
                <a:solidFill>
                  <a:srgbClr val="231F20"/>
                </a:solidFill>
                <a:latin typeface="+mn-lt"/>
                <a:cs typeface="MetaSerifPro-Light"/>
              </a:rPr>
              <a:t>.</a:t>
            </a:r>
          </a:p>
          <a:p>
            <a:pPr marL="12700" marR="13970" algn="just">
              <a:lnSpc>
                <a:spcPct val="119200"/>
              </a:lnSpc>
              <a:buFont typeface="Wingdings" pitchFamily="2" charset="2"/>
              <a:buChar char="Ø"/>
            </a:pPr>
            <a:r>
              <a:rPr lang="en-US" sz="2800" spc="-50" dirty="0" smtClean="0">
                <a:solidFill>
                  <a:srgbClr val="231F20"/>
                </a:solidFill>
                <a:latin typeface="+mn-lt"/>
                <a:cs typeface="MetaSerifPro-Light"/>
              </a:rPr>
              <a:t>S</a:t>
            </a:r>
            <a:r>
              <a:rPr lang="en-US" sz="2800" spc="-30" dirty="0" smtClean="0">
                <a:solidFill>
                  <a:srgbClr val="231F20"/>
                </a:solidFill>
                <a:latin typeface="+mn-lt"/>
                <a:cs typeface="MetaSerifPro-Light"/>
              </a:rPr>
              <a:t>u</a:t>
            </a:r>
            <a:r>
              <a:rPr lang="en-US" sz="2800" spc="-35" dirty="0" smtClean="0">
                <a:solidFill>
                  <a:srgbClr val="231F20"/>
                </a:solidFill>
                <a:latin typeface="+mn-lt"/>
                <a:cs typeface="MetaSerifPro-Light"/>
              </a:rPr>
              <a:t>cc</a:t>
            </a:r>
            <a:r>
              <a:rPr lang="en-US" sz="2800" spc="-25" dirty="0" smtClean="0">
                <a:solidFill>
                  <a:srgbClr val="231F20"/>
                </a:solidFill>
                <a:latin typeface="+mn-lt"/>
                <a:cs typeface="MetaSerifPro-Light"/>
              </a:rPr>
              <a:t>es</a:t>
            </a:r>
            <a:r>
              <a:rPr lang="en-US" sz="2800" spc="-5" dirty="0" smtClean="0">
                <a:solidFill>
                  <a:srgbClr val="231F20"/>
                </a:solidFill>
                <a:latin typeface="+mn-lt"/>
                <a:cs typeface="MetaSerifPro-Light"/>
              </a:rPr>
              <a:t>s</a:t>
            </a:r>
            <a:r>
              <a:rPr lang="en-US" sz="2800" spc="-85" dirty="0" smtClean="0">
                <a:solidFill>
                  <a:srgbClr val="231F20"/>
                </a:solidFill>
                <a:latin typeface="+mn-lt"/>
                <a:cs typeface="MetaSerifPro-Light"/>
              </a:rPr>
              <a:t> </a:t>
            </a:r>
            <a:r>
              <a:rPr lang="en-US" sz="2800" spc="-25" dirty="0">
                <a:solidFill>
                  <a:srgbClr val="231F20"/>
                </a:solidFill>
                <a:latin typeface="+mn-lt"/>
                <a:cs typeface="MetaSerifPro-Light"/>
              </a:rPr>
              <a:t>wit</a:t>
            </a:r>
            <a:r>
              <a:rPr lang="en-US" sz="2800" spc="-10" dirty="0">
                <a:solidFill>
                  <a:srgbClr val="231F20"/>
                </a:solidFill>
                <a:latin typeface="+mn-lt"/>
                <a:cs typeface="MetaSerifPro-Light"/>
              </a:rPr>
              <a:t>h</a:t>
            </a:r>
            <a:r>
              <a:rPr lang="en-US" sz="2800" spc="-85" dirty="0">
                <a:solidFill>
                  <a:srgbClr val="231F20"/>
                </a:solidFill>
                <a:latin typeface="+mn-lt"/>
                <a:cs typeface="MetaSerifPro-Light"/>
              </a:rPr>
              <a:t> </a:t>
            </a:r>
            <a:r>
              <a:rPr lang="en-US" sz="2800" spc="-25" dirty="0">
                <a:solidFill>
                  <a:srgbClr val="231F20"/>
                </a:solidFill>
                <a:latin typeface="+mn-lt"/>
                <a:cs typeface="MetaSerifPro-Light"/>
              </a:rPr>
              <a:t>IS</a:t>
            </a:r>
            <a:r>
              <a:rPr lang="en-US" sz="2800" spc="-10" dirty="0">
                <a:solidFill>
                  <a:srgbClr val="231F20"/>
                </a:solidFill>
                <a:latin typeface="+mn-lt"/>
                <a:cs typeface="MetaSerifPro-Light"/>
              </a:rPr>
              <a:t>O</a:t>
            </a:r>
            <a:r>
              <a:rPr lang="en-US" sz="2800" spc="-75" dirty="0">
                <a:solidFill>
                  <a:srgbClr val="231F20"/>
                </a:solidFill>
                <a:latin typeface="+mn-lt"/>
                <a:cs typeface="MetaSerifPro-Light"/>
              </a:rPr>
              <a:t> </a:t>
            </a:r>
            <a:r>
              <a:rPr lang="en-US" sz="2800" spc="-15" dirty="0">
                <a:solidFill>
                  <a:srgbClr val="231F20"/>
                </a:solidFill>
                <a:latin typeface="+mn-lt"/>
                <a:cs typeface="MetaSerifPro-Light"/>
              </a:rPr>
              <a:t>900</a:t>
            </a:r>
            <a:r>
              <a:rPr lang="en-US" sz="2800" dirty="0">
                <a:solidFill>
                  <a:srgbClr val="231F20"/>
                </a:solidFill>
                <a:latin typeface="+mn-lt"/>
                <a:cs typeface="MetaSerifPro-Light"/>
              </a:rPr>
              <a:t>1</a:t>
            </a:r>
            <a:r>
              <a:rPr lang="en-US" sz="2800" spc="-85" dirty="0">
                <a:solidFill>
                  <a:srgbClr val="231F20"/>
                </a:solidFill>
                <a:latin typeface="+mn-lt"/>
                <a:cs typeface="MetaSerifPro-Light"/>
              </a:rPr>
              <a:t> </a:t>
            </a:r>
            <a:r>
              <a:rPr lang="en-US" sz="2800" spc="-25" dirty="0">
                <a:solidFill>
                  <a:srgbClr val="231F20"/>
                </a:solidFill>
                <a:latin typeface="+mn-lt"/>
                <a:cs typeface="MetaSerifPro-Light"/>
              </a:rPr>
              <a:t>ca</a:t>
            </a:r>
            <a:r>
              <a:rPr lang="en-US" sz="2800" spc="-10" dirty="0">
                <a:solidFill>
                  <a:srgbClr val="231F20"/>
                </a:solidFill>
                <a:latin typeface="+mn-lt"/>
                <a:cs typeface="MetaSerifPro-Light"/>
              </a:rPr>
              <a:t>n</a:t>
            </a:r>
            <a:r>
              <a:rPr lang="en-US" sz="2800" spc="-85" dirty="0">
                <a:solidFill>
                  <a:srgbClr val="231F20"/>
                </a:solidFill>
                <a:latin typeface="+mn-lt"/>
                <a:cs typeface="MetaSerifPro-Light"/>
              </a:rPr>
              <a:t> </a:t>
            </a:r>
            <a:r>
              <a:rPr lang="en-US" sz="2800" spc="-25" dirty="0">
                <a:solidFill>
                  <a:srgbClr val="231F20"/>
                </a:solidFill>
                <a:latin typeface="+mn-lt"/>
                <a:cs typeface="MetaSerifPro-Light"/>
              </a:rPr>
              <a:t>ta</a:t>
            </a:r>
            <a:r>
              <a:rPr lang="en-US" sz="2800" spc="-45" dirty="0">
                <a:solidFill>
                  <a:srgbClr val="231F20"/>
                </a:solidFill>
                <a:latin typeface="+mn-lt"/>
                <a:cs typeface="MetaSerifPro-Light"/>
              </a:rPr>
              <a:t>k</a:t>
            </a:r>
            <a:r>
              <a:rPr lang="en-US" sz="2800" spc="-5" dirty="0">
                <a:solidFill>
                  <a:srgbClr val="231F20"/>
                </a:solidFill>
                <a:latin typeface="+mn-lt"/>
                <a:cs typeface="MetaSerifPro-Light"/>
              </a:rPr>
              <a:t>e</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ma</a:t>
            </a:r>
            <a:r>
              <a:rPr lang="en-US" sz="2800" spc="-60" dirty="0">
                <a:solidFill>
                  <a:srgbClr val="231F20"/>
                </a:solidFill>
                <a:latin typeface="+mn-lt"/>
                <a:cs typeface="MetaSerifPro-Light"/>
              </a:rPr>
              <a:t>n</a:t>
            </a:r>
            <a:r>
              <a:rPr lang="en-US" sz="2800" spc="-5" dirty="0">
                <a:solidFill>
                  <a:srgbClr val="231F20"/>
                </a:solidFill>
                <a:latin typeface="+mn-lt"/>
                <a:cs typeface="MetaSerifPro-Light"/>
              </a:rPr>
              <a:t>y</a:t>
            </a:r>
            <a:r>
              <a:rPr lang="en-US" sz="2800" spc="-85" dirty="0">
                <a:solidFill>
                  <a:srgbClr val="231F20"/>
                </a:solidFill>
                <a:latin typeface="+mn-lt"/>
                <a:cs typeface="MetaSerifPro-Light"/>
              </a:rPr>
              <a:t> </a:t>
            </a:r>
            <a:r>
              <a:rPr lang="en-US" sz="2800" spc="-25" dirty="0" smtClean="0">
                <a:solidFill>
                  <a:srgbClr val="231F20"/>
                </a:solidFill>
                <a:latin typeface="+mn-lt"/>
                <a:cs typeface="MetaSerifPro-Light"/>
              </a:rPr>
              <a:t>form</a:t>
            </a:r>
            <a:r>
              <a:rPr lang="en-US" sz="2800" spc="-5" dirty="0" smtClean="0">
                <a:solidFill>
                  <a:srgbClr val="231F20"/>
                </a:solidFill>
                <a:latin typeface="+mn-lt"/>
                <a:cs typeface="MetaSerifPro-Light"/>
              </a:rPr>
              <a:t>s</a:t>
            </a:r>
            <a:r>
              <a:rPr lang="en-US" sz="2800" spc="-135" dirty="0" smtClean="0">
                <a:solidFill>
                  <a:srgbClr val="231F20"/>
                </a:solidFill>
                <a:latin typeface="+mn-lt"/>
                <a:cs typeface="MetaSerifPro-Light"/>
              </a:rPr>
              <a:t>. F</a:t>
            </a:r>
            <a:r>
              <a:rPr lang="en-US" sz="2800" spc="-25" dirty="0" smtClean="0">
                <a:solidFill>
                  <a:srgbClr val="231F20"/>
                </a:solidFill>
                <a:latin typeface="+mn-lt"/>
                <a:cs typeface="MetaSerifPro-Light"/>
              </a:rPr>
              <a:t>o</a:t>
            </a:r>
            <a:r>
              <a:rPr lang="en-US" sz="2800" spc="-5" dirty="0" smtClean="0">
                <a:solidFill>
                  <a:srgbClr val="231F20"/>
                </a:solidFill>
                <a:latin typeface="+mn-lt"/>
                <a:cs typeface="MetaSerifPro-Light"/>
              </a:rPr>
              <a:t>r</a:t>
            </a:r>
            <a:r>
              <a:rPr lang="en-US" sz="2800" spc="-85" dirty="0" smtClean="0">
                <a:solidFill>
                  <a:srgbClr val="231F20"/>
                </a:solidFill>
                <a:latin typeface="+mn-lt"/>
                <a:cs typeface="MetaSerifPro-Light"/>
              </a:rPr>
              <a:t> </a:t>
            </a:r>
            <a:r>
              <a:rPr lang="en-US" sz="2800" spc="-30" dirty="0">
                <a:solidFill>
                  <a:srgbClr val="231F20"/>
                </a:solidFill>
                <a:latin typeface="+mn-lt"/>
                <a:cs typeface="MetaSerifPro-Light"/>
              </a:rPr>
              <a:t>som</a:t>
            </a:r>
            <a:r>
              <a:rPr lang="en-US" sz="2800" spc="-5" dirty="0">
                <a:solidFill>
                  <a:srgbClr val="231F20"/>
                </a:solidFill>
                <a:latin typeface="+mn-lt"/>
                <a:cs typeface="MetaSerifPro-Light"/>
              </a:rPr>
              <a:t>e</a:t>
            </a:r>
            <a:r>
              <a:rPr lang="en-US" sz="2800" spc="-85" dirty="0">
                <a:solidFill>
                  <a:srgbClr val="231F20"/>
                </a:solidFill>
                <a:latin typeface="+mn-lt"/>
                <a:cs typeface="MetaSerifPro-Light"/>
              </a:rPr>
              <a:t> </a:t>
            </a:r>
            <a:r>
              <a:rPr lang="en-US" sz="2800" spc="-30" dirty="0">
                <a:solidFill>
                  <a:srgbClr val="231F20"/>
                </a:solidFill>
                <a:latin typeface="+mn-lt"/>
                <a:cs typeface="MetaSerifPro-Light"/>
              </a:rPr>
              <a:t>en</a:t>
            </a:r>
            <a:r>
              <a:rPr lang="en-US" sz="2800" spc="-35" dirty="0">
                <a:solidFill>
                  <a:srgbClr val="231F20"/>
                </a:solidFill>
                <a:latin typeface="+mn-lt"/>
                <a:cs typeface="MetaSerifPro-Light"/>
              </a:rPr>
              <a:t>t</a:t>
            </a:r>
            <a:r>
              <a:rPr lang="en-US" sz="2800" spc="-25" dirty="0">
                <a:solidFill>
                  <a:srgbClr val="231F20"/>
                </a:solidFill>
                <a:latin typeface="+mn-lt"/>
                <a:cs typeface="MetaSerifPro-Light"/>
              </a:rPr>
              <a:t>erprise</a:t>
            </a:r>
            <a:r>
              <a:rPr lang="en-US" sz="2800" spc="-35" dirty="0">
                <a:solidFill>
                  <a:srgbClr val="231F20"/>
                </a:solidFill>
                <a:latin typeface="+mn-lt"/>
                <a:cs typeface="MetaSerifPro-Light"/>
              </a:rPr>
              <a:t>s</a:t>
            </a:r>
            <a:r>
              <a:rPr lang="en-US" sz="2800" spc="-5" dirty="0">
                <a:solidFill>
                  <a:srgbClr val="231F20"/>
                </a:solidFill>
                <a:latin typeface="+mn-lt"/>
                <a:cs typeface="MetaSerifPro-Light"/>
              </a:rPr>
              <a:t>, </a:t>
            </a:r>
            <a:r>
              <a:rPr lang="en-US" sz="2800" dirty="0">
                <a:solidFill>
                  <a:srgbClr val="231F20"/>
                </a:solidFill>
                <a:latin typeface="+mn-lt"/>
                <a:cs typeface="MetaSerifPro-Light"/>
              </a:rPr>
              <a:t>it</a:t>
            </a:r>
            <a:r>
              <a:rPr lang="en-US" sz="2800" spc="-5" dirty="0">
                <a:solidFill>
                  <a:srgbClr val="231F20"/>
                </a:solidFill>
                <a:latin typeface="+mn-lt"/>
                <a:cs typeface="MetaSerifPro-Light"/>
              </a:rPr>
              <a:t> </a:t>
            </a:r>
            <a:r>
              <a:rPr lang="en-US" sz="2800" dirty="0">
                <a:solidFill>
                  <a:srgbClr val="231F20"/>
                </a:solidFill>
                <a:latin typeface="+mn-lt"/>
                <a:cs typeface="MetaSerifPro-Light"/>
              </a:rPr>
              <a:t>is</a:t>
            </a:r>
            <a:r>
              <a:rPr lang="en-US" sz="2800" spc="-5" dirty="0">
                <a:solidFill>
                  <a:srgbClr val="231F20"/>
                </a:solidFill>
                <a:latin typeface="+mn-lt"/>
                <a:cs typeface="MetaSerifPro-Light"/>
              </a:rPr>
              <a:t> </a:t>
            </a:r>
            <a:r>
              <a:rPr lang="en-US" sz="2800" dirty="0">
                <a:solidFill>
                  <a:srgbClr val="231F20"/>
                </a:solidFill>
                <a:latin typeface="+mn-lt"/>
                <a:cs typeface="MetaSerifPro-Light"/>
              </a:rPr>
              <a:t>all</a:t>
            </a:r>
            <a:r>
              <a:rPr lang="en-US" sz="2800" spc="-5" dirty="0">
                <a:solidFill>
                  <a:srgbClr val="231F20"/>
                </a:solidFill>
                <a:latin typeface="+mn-lt"/>
                <a:cs typeface="MetaSerifPro-Light"/>
              </a:rPr>
              <a:t> a</a:t>
            </a:r>
            <a:r>
              <a:rPr lang="en-US" sz="2800" dirty="0">
                <a:solidFill>
                  <a:srgbClr val="231F20"/>
                </a:solidFill>
                <a:latin typeface="+mn-lt"/>
                <a:cs typeface="MetaSerifPro-Light"/>
              </a:rPr>
              <a:t>bout</a:t>
            </a:r>
            <a:r>
              <a:rPr lang="en-US" sz="2800" spc="-5" dirty="0">
                <a:solidFill>
                  <a:srgbClr val="231F20"/>
                </a:solidFill>
                <a:latin typeface="+mn-lt"/>
                <a:cs typeface="MetaSerifPro-Light"/>
              </a:rPr>
              <a:t> </a:t>
            </a:r>
            <a:r>
              <a:rPr lang="en-US" sz="2800" dirty="0">
                <a:solidFill>
                  <a:srgbClr val="231F20"/>
                </a:solidFill>
                <a:latin typeface="+mn-lt"/>
                <a:cs typeface="MetaSerifPro-Light"/>
              </a:rPr>
              <a:t>attracti</a:t>
            </a:r>
            <a:r>
              <a:rPr lang="en-US" sz="2800" spc="-10" dirty="0">
                <a:solidFill>
                  <a:srgbClr val="231F20"/>
                </a:solidFill>
                <a:latin typeface="+mn-lt"/>
                <a:cs typeface="MetaSerifPro-Light"/>
              </a:rPr>
              <a:t>n</a:t>
            </a:r>
            <a:r>
              <a:rPr lang="en-US" sz="2800" spc="5" dirty="0">
                <a:solidFill>
                  <a:srgbClr val="231F20"/>
                </a:solidFill>
                <a:latin typeface="+mn-lt"/>
                <a:cs typeface="MetaSerifPro-Light"/>
              </a:rPr>
              <a:t>g</a:t>
            </a:r>
            <a:r>
              <a:rPr lang="en-US" sz="2800" spc="-5" dirty="0">
                <a:solidFill>
                  <a:srgbClr val="231F20"/>
                </a:solidFill>
                <a:latin typeface="+mn-lt"/>
                <a:cs typeface="MetaSerifPro-Light"/>
              </a:rPr>
              <a:t> </a:t>
            </a:r>
            <a:r>
              <a:rPr lang="en-US" sz="2800" spc="5" dirty="0">
                <a:solidFill>
                  <a:srgbClr val="231F20"/>
                </a:solidFill>
                <a:latin typeface="+mn-lt"/>
                <a:cs typeface="MetaSerifPro-Light"/>
              </a:rPr>
              <a:t>new</a:t>
            </a:r>
            <a:r>
              <a:rPr lang="en-US" sz="2800" spc="-5" dirty="0">
                <a:solidFill>
                  <a:srgbClr val="231F20"/>
                </a:solidFill>
                <a:latin typeface="+mn-lt"/>
                <a:cs typeface="MetaSerifPro-Light"/>
              </a:rPr>
              <a:t> c</a:t>
            </a:r>
            <a:r>
              <a:rPr lang="en-US" sz="2800" dirty="0">
                <a:solidFill>
                  <a:srgbClr val="231F20"/>
                </a:solidFill>
                <a:latin typeface="+mn-lt"/>
                <a:cs typeface="MetaSerifPro-Light"/>
              </a:rPr>
              <a:t>lient</a:t>
            </a:r>
            <a:r>
              <a:rPr lang="en-US" sz="2800" spc="-10" dirty="0">
                <a:solidFill>
                  <a:srgbClr val="231F20"/>
                </a:solidFill>
                <a:latin typeface="+mn-lt"/>
                <a:cs typeface="MetaSerifPro-Light"/>
              </a:rPr>
              <a:t>s</a:t>
            </a:r>
            <a:r>
              <a:rPr lang="en-US" sz="2800" dirty="0">
                <a:solidFill>
                  <a:srgbClr val="231F20"/>
                </a:solidFill>
                <a:latin typeface="+mn-lt"/>
                <a:cs typeface="MetaSerifPro-Light"/>
              </a:rPr>
              <a:t>,</a:t>
            </a:r>
            <a:r>
              <a:rPr lang="en-US" sz="2800" spc="-5" dirty="0">
                <a:solidFill>
                  <a:srgbClr val="231F20"/>
                </a:solidFill>
                <a:latin typeface="+mn-lt"/>
                <a:cs typeface="MetaSerifPro-Light"/>
              </a:rPr>
              <a:t> w</a:t>
            </a:r>
            <a:r>
              <a:rPr lang="en-US" sz="2800" dirty="0">
                <a:solidFill>
                  <a:srgbClr val="231F20"/>
                </a:solidFill>
                <a:latin typeface="+mn-lt"/>
                <a:cs typeface="MetaSerifPro-Light"/>
              </a:rPr>
              <a:t>hile</a:t>
            </a:r>
            <a:r>
              <a:rPr lang="en-US" sz="2800" spc="-5" dirty="0">
                <a:solidFill>
                  <a:srgbClr val="231F20"/>
                </a:solidFill>
                <a:latin typeface="+mn-lt"/>
                <a:cs typeface="MetaSerifPro-Light"/>
              </a:rPr>
              <a:t> </a:t>
            </a:r>
            <a:r>
              <a:rPr lang="en-US" sz="2800" dirty="0">
                <a:solidFill>
                  <a:srgbClr val="231F20"/>
                </a:solidFill>
                <a:latin typeface="+mn-lt"/>
                <a:cs typeface="MetaSerifPro-Light"/>
              </a:rPr>
              <a:t>others</a:t>
            </a:r>
            <a:r>
              <a:rPr lang="en-US" sz="2800" spc="-5" dirty="0">
                <a:solidFill>
                  <a:srgbClr val="231F20"/>
                </a:solidFill>
                <a:latin typeface="+mn-lt"/>
                <a:cs typeface="MetaSerifPro-Light"/>
              </a:rPr>
              <a:t> </a:t>
            </a:r>
            <a:r>
              <a:rPr lang="en-US" sz="2800" dirty="0">
                <a:solidFill>
                  <a:srgbClr val="231F20"/>
                </a:solidFill>
                <a:latin typeface="+mn-lt"/>
                <a:cs typeface="MetaSerifPro-Light"/>
              </a:rPr>
              <a:t>see</a:t>
            </a:r>
            <a:r>
              <a:rPr lang="en-US" sz="2800" spc="-5" dirty="0">
                <a:solidFill>
                  <a:srgbClr val="231F20"/>
                </a:solidFill>
                <a:latin typeface="+mn-lt"/>
                <a:cs typeface="MetaSerifPro-Light"/>
              </a:rPr>
              <a:t> </a:t>
            </a:r>
            <a:r>
              <a:rPr lang="en-US" sz="2800" dirty="0">
                <a:solidFill>
                  <a:srgbClr val="231F20"/>
                </a:solidFill>
                <a:latin typeface="+mn-lt"/>
                <a:cs typeface="MetaSerifPro-Light"/>
              </a:rPr>
              <a:t>it</a:t>
            </a:r>
            <a:r>
              <a:rPr lang="en-US" sz="2800" spc="-5" dirty="0">
                <a:solidFill>
                  <a:srgbClr val="231F20"/>
                </a:solidFill>
                <a:latin typeface="+mn-lt"/>
                <a:cs typeface="MetaSerifPro-Light"/>
              </a:rPr>
              <a:t> </a:t>
            </a:r>
            <a:r>
              <a:rPr lang="en-US" sz="2800" dirty="0">
                <a:solidFill>
                  <a:srgbClr val="231F20"/>
                </a:solidFill>
                <a:latin typeface="+mn-lt"/>
                <a:cs typeface="MetaSerifPro-Light"/>
              </a:rPr>
              <a:t>as</a:t>
            </a:r>
            <a:r>
              <a:rPr lang="en-US" sz="2800" spc="-5" dirty="0">
                <a:solidFill>
                  <a:srgbClr val="231F20"/>
                </a:solidFill>
                <a:latin typeface="+mn-lt"/>
                <a:cs typeface="MetaSerifPro-Light"/>
              </a:rPr>
              <a:t> </a:t>
            </a:r>
            <a:r>
              <a:rPr lang="en-US" sz="2800" dirty="0">
                <a:solidFill>
                  <a:srgbClr val="231F20"/>
                </a:solidFill>
                <a:latin typeface="+mn-lt"/>
                <a:cs typeface="MetaSerifPro-Light"/>
              </a:rPr>
              <a:t>the </a:t>
            </a:r>
            <a:r>
              <a:rPr lang="en-US" sz="2800" spc="-15" dirty="0">
                <a:solidFill>
                  <a:srgbClr val="231F20"/>
                </a:solidFill>
                <a:latin typeface="+mn-lt"/>
                <a:cs typeface="MetaSerifPro-Light"/>
              </a:rPr>
              <a:t>b</a:t>
            </a:r>
            <a:r>
              <a:rPr lang="en-US" sz="2800" spc="-25" dirty="0">
                <a:solidFill>
                  <a:srgbClr val="231F20"/>
                </a:solidFill>
                <a:latin typeface="+mn-lt"/>
                <a:cs typeface="MetaSerifPro-Light"/>
              </a:rPr>
              <a:t>l</a:t>
            </a:r>
            <a:r>
              <a:rPr lang="en-US" sz="2800" spc="-15" dirty="0">
                <a:solidFill>
                  <a:srgbClr val="231F20"/>
                </a:solidFill>
                <a:latin typeface="+mn-lt"/>
                <a:cs typeface="MetaSerifPro-Light"/>
              </a:rPr>
              <a:t>ueprin</a:t>
            </a:r>
            <a:r>
              <a:rPr lang="en-US" sz="2800" dirty="0">
                <a:solidFill>
                  <a:srgbClr val="231F20"/>
                </a:solidFill>
                <a:latin typeface="+mn-lt"/>
                <a:cs typeface="MetaSerifPro-Light"/>
              </a:rPr>
              <a:t>t</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fo</a:t>
            </a:r>
            <a:r>
              <a:rPr lang="en-US" sz="2800" dirty="0">
                <a:solidFill>
                  <a:srgbClr val="231F20"/>
                </a:solidFill>
                <a:latin typeface="+mn-lt"/>
                <a:cs typeface="MetaSerifPro-Light"/>
              </a:rPr>
              <a:t>r</a:t>
            </a:r>
            <a:r>
              <a:rPr lang="en-US" sz="2800" spc="-45" dirty="0">
                <a:solidFill>
                  <a:srgbClr val="231F20"/>
                </a:solidFill>
                <a:latin typeface="+mn-lt"/>
                <a:cs typeface="MetaSerifPro-Light"/>
              </a:rPr>
              <a:t> </a:t>
            </a:r>
            <a:r>
              <a:rPr lang="en-US" sz="2800" spc="-15" dirty="0">
                <a:solidFill>
                  <a:srgbClr val="231F20"/>
                </a:solidFill>
                <a:latin typeface="+mn-lt"/>
                <a:cs typeface="MetaSerifPro-Light"/>
              </a:rPr>
              <a:t>in</a:t>
            </a:r>
            <a:r>
              <a:rPr lang="en-US" sz="2800" spc="-25" dirty="0">
                <a:solidFill>
                  <a:srgbClr val="231F20"/>
                </a:solidFill>
                <a:latin typeface="+mn-lt"/>
                <a:cs typeface="MetaSerifPro-Light"/>
              </a:rPr>
              <a:t>t</a:t>
            </a:r>
            <a:r>
              <a:rPr lang="en-US" sz="2800" spc="-15" dirty="0">
                <a:solidFill>
                  <a:srgbClr val="231F20"/>
                </a:solidFill>
                <a:latin typeface="+mn-lt"/>
                <a:cs typeface="MetaSerifPro-Light"/>
              </a:rPr>
              <a:t>erna</a:t>
            </a:r>
            <a:r>
              <a:rPr lang="en-US" sz="2800" dirty="0">
                <a:solidFill>
                  <a:srgbClr val="231F20"/>
                </a:solidFill>
                <a:latin typeface="+mn-lt"/>
                <a:cs typeface="MetaSerifPro-Light"/>
              </a:rPr>
              <a:t>l</a:t>
            </a:r>
            <a:r>
              <a:rPr lang="en-US" sz="2800" spc="-45" dirty="0">
                <a:solidFill>
                  <a:srgbClr val="231F20"/>
                </a:solidFill>
                <a:latin typeface="+mn-lt"/>
                <a:cs typeface="MetaSerifPro-Light"/>
              </a:rPr>
              <a:t> </a:t>
            </a:r>
            <a:r>
              <a:rPr lang="en-US" sz="2800" spc="-25" dirty="0">
                <a:solidFill>
                  <a:srgbClr val="231F20"/>
                </a:solidFill>
                <a:latin typeface="+mn-lt"/>
                <a:cs typeface="MetaSerifPro-Light"/>
              </a:rPr>
              <a:t>efficien</a:t>
            </a:r>
            <a:r>
              <a:rPr lang="en-US" sz="2800" spc="-35" dirty="0">
                <a:solidFill>
                  <a:srgbClr val="231F20"/>
                </a:solidFill>
                <a:latin typeface="+mn-lt"/>
                <a:cs typeface="MetaSerifPro-Light"/>
              </a:rPr>
              <a:t>c</a:t>
            </a:r>
            <a:r>
              <a:rPr lang="en-US" sz="2800" spc="-95" dirty="0">
                <a:solidFill>
                  <a:srgbClr val="231F20"/>
                </a:solidFill>
                <a:latin typeface="+mn-lt"/>
                <a:cs typeface="MetaSerifPro-Light"/>
              </a:rPr>
              <a:t>y</a:t>
            </a:r>
            <a:r>
              <a:rPr lang="en-US" sz="2000" dirty="0">
                <a:solidFill>
                  <a:srgbClr val="231F20"/>
                </a:solidFill>
                <a:latin typeface="+mn-lt"/>
                <a:cs typeface="MetaSerifPro-Light"/>
              </a:rPr>
              <a:t>.</a:t>
            </a:r>
            <a:endParaRPr lang="en-US" sz="2000" dirty="0">
              <a:latin typeface="+mn-lt"/>
              <a:cs typeface="MetaSerifPro-Light"/>
            </a:endParaRPr>
          </a:p>
          <a:p>
            <a:endParaRPr lang="en-US" dirty="0"/>
          </a:p>
        </p:txBody>
      </p:sp>
      <p:sp>
        <p:nvSpPr>
          <p:cNvPr id="4" name="Slide Number Placeholder 3"/>
          <p:cNvSpPr>
            <a:spLocks noGrp="1"/>
          </p:cNvSpPr>
          <p:nvPr>
            <p:ph type="sldNum" sz="quarter" idx="4"/>
          </p:nvPr>
        </p:nvSpPr>
        <p:spPr/>
        <p:txBody>
          <a:bodyPr/>
          <a:lstStyle/>
          <a:p>
            <a:fld id="{3174757B-1E1C-4F5F-A559-56373CCB318E}" type="slidenum">
              <a:rPr lang="en-US" smtClean="0"/>
              <a:pPr/>
              <a:t>45</a:t>
            </a:fld>
            <a:endParaRPr lang="en-US"/>
          </a:p>
        </p:txBody>
      </p:sp>
    </p:spTree>
    <p:extLst>
      <p:ext uri="{BB962C8B-B14F-4D97-AF65-F5344CB8AC3E}">
        <p14:creationId xmlns="" xmlns:p14="http://schemas.microsoft.com/office/powerpoint/2010/main" val="37570849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6462272" y="228023"/>
            <a:ext cx="2681728" cy="1718830"/>
          </a:xfrm>
          <a:prstGeom prst="rect">
            <a:avLst/>
          </a:prstGeom>
          <a:blipFill>
            <a:blip r:embed="rId2" cstate="print"/>
            <a:stretch>
              <a:fillRect/>
            </a:stretch>
          </a:blipFill>
        </p:spPr>
        <p:txBody>
          <a:bodyPr wrap="square" lIns="0" tIns="0" rIns="0" bIns="0" rtlCol="0">
            <a:noAutofit/>
          </a:bodyPr>
          <a:lstStyle/>
          <a:p>
            <a:endParaRPr dirty="0"/>
          </a:p>
        </p:txBody>
      </p:sp>
      <p:sp>
        <p:nvSpPr>
          <p:cNvPr id="2" name="Title 1"/>
          <p:cNvSpPr>
            <a:spLocks noGrp="1"/>
          </p:cNvSpPr>
          <p:nvPr>
            <p:ph type="title"/>
          </p:nvPr>
        </p:nvSpPr>
        <p:spPr/>
        <p:txBody>
          <a:bodyPr>
            <a:normAutofit/>
          </a:bodyPr>
          <a:lstStyle/>
          <a:p>
            <a:r>
              <a:rPr lang="en-US" dirty="0" err="1" smtClean="0">
                <a:solidFill>
                  <a:srgbClr val="0070C0"/>
                </a:solidFill>
              </a:rPr>
              <a:t>Sénégalaise</a:t>
            </a:r>
            <a:r>
              <a:rPr lang="en-US" dirty="0" smtClean="0">
                <a:solidFill>
                  <a:srgbClr val="0070C0"/>
                </a:solidFill>
              </a:rPr>
              <a:t> Des </a:t>
            </a:r>
            <a:r>
              <a:rPr lang="en-US" dirty="0" err="1" smtClean="0">
                <a:solidFill>
                  <a:srgbClr val="0070C0"/>
                </a:solidFill>
              </a:rPr>
              <a:t>Eaux</a:t>
            </a:r>
            <a:endParaRPr lang="en-US" dirty="0">
              <a:solidFill>
                <a:srgbClr val="00B050"/>
              </a:solidFill>
            </a:endParaRPr>
          </a:p>
        </p:txBody>
      </p:sp>
      <p:sp>
        <p:nvSpPr>
          <p:cNvPr id="3" name="Content Placeholder 2"/>
          <p:cNvSpPr>
            <a:spLocks noGrp="1"/>
          </p:cNvSpPr>
          <p:nvPr>
            <p:ph idx="1"/>
          </p:nvPr>
        </p:nvSpPr>
        <p:spPr>
          <a:xfrm>
            <a:off x="571500" y="1828800"/>
            <a:ext cx="8001000" cy="4419600"/>
          </a:xfrm>
        </p:spPr>
        <p:txBody>
          <a:bodyPr>
            <a:noAutofit/>
          </a:bodyPr>
          <a:lstStyle/>
          <a:p>
            <a:pPr marL="12700">
              <a:lnSpc>
                <a:spcPct val="100000"/>
              </a:lnSpc>
              <a:spcBef>
                <a:spcPts val="405"/>
              </a:spcBef>
            </a:pPr>
            <a:r>
              <a:rPr lang="en-US" sz="2800" dirty="0" smtClean="0">
                <a:solidFill>
                  <a:srgbClr val="FF0000"/>
                </a:solidFill>
                <a:latin typeface="+mn-lt"/>
                <a:cs typeface="MetaPro-Black"/>
              </a:rPr>
              <a:t>O</a:t>
            </a:r>
            <a:r>
              <a:rPr lang="en-US" sz="2800" spc="-15" dirty="0" smtClean="0">
                <a:solidFill>
                  <a:srgbClr val="FF0000"/>
                </a:solidFill>
                <a:latin typeface="+mn-lt"/>
                <a:cs typeface="MetaPro-Black"/>
              </a:rPr>
              <a:t>n</a:t>
            </a:r>
            <a:r>
              <a:rPr lang="en-US" sz="2800" dirty="0" smtClean="0">
                <a:solidFill>
                  <a:srgbClr val="FF0000"/>
                </a:solidFill>
                <a:latin typeface="+mn-lt"/>
                <a:cs typeface="MetaPro-Black"/>
              </a:rPr>
              <a:t>e </a:t>
            </a:r>
            <a:r>
              <a:rPr lang="en-US" sz="2800" spc="-15" dirty="0">
                <a:solidFill>
                  <a:srgbClr val="FF0000"/>
                </a:solidFill>
                <a:latin typeface="+mn-lt"/>
                <a:cs typeface="MetaPro-Black"/>
              </a:rPr>
              <a:t>s</a:t>
            </a:r>
            <a:r>
              <a:rPr lang="en-US" sz="2800" spc="-20" dirty="0">
                <a:solidFill>
                  <a:srgbClr val="FF0000"/>
                </a:solidFill>
                <a:latin typeface="+mn-lt"/>
                <a:cs typeface="MetaPro-Black"/>
              </a:rPr>
              <a:t>t</a:t>
            </a:r>
            <a:r>
              <a:rPr lang="en-US" sz="2800" spc="-5" dirty="0">
                <a:solidFill>
                  <a:srgbClr val="FF0000"/>
                </a:solidFill>
                <a:latin typeface="+mn-lt"/>
                <a:cs typeface="MetaPro-Black"/>
              </a:rPr>
              <a:t>e</a:t>
            </a:r>
            <a:r>
              <a:rPr lang="en-US" sz="2800" dirty="0">
                <a:solidFill>
                  <a:srgbClr val="FF0000"/>
                </a:solidFill>
                <a:latin typeface="+mn-lt"/>
                <a:cs typeface="MetaPro-Black"/>
              </a:rPr>
              <a:t>p </a:t>
            </a:r>
            <a:r>
              <a:rPr lang="en-US" sz="2800" spc="-15" dirty="0" smtClean="0">
                <a:solidFill>
                  <a:srgbClr val="FF0000"/>
                </a:solidFill>
                <a:latin typeface="+mn-lt"/>
                <a:cs typeface="MetaPro-Black"/>
              </a:rPr>
              <a:t>ah</a:t>
            </a:r>
            <a:r>
              <a:rPr lang="en-US" sz="2800" spc="-5" dirty="0" smtClean="0">
                <a:solidFill>
                  <a:srgbClr val="FF0000"/>
                </a:solidFill>
                <a:latin typeface="+mn-lt"/>
                <a:cs typeface="MetaPro-Black"/>
              </a:rPr>
              <a:t>e</a:t>
            </a:r>
            <a:r>
              <a:rPr lang="en-US" sz="2800" spc="-15" dirty="0" smtClean="0">
                <a:solidFill>
                  <a:srgbClr val="FF0000"/>
                </a:solidFill>
                <a:latin typeface="+mn-lt"/>
                <a:cs typeface="MetaPro-Black"/>
              </a:rPr>
              <a:t>a</a:t>
            </a:r>
            <a:r>
              <a:rPr lang="en-US" sz="2800" dirty="0" smtClean="0">
                <a:solidFill>
                  <a:srgbClr val="FF0000"/>
                </a:solidFill>
                <a:latin typeface="+mn-lt"/>
                <a:cs typeface="MetaPro-Black"/>
              </a:rPr>
              <a:t>d </a:t>
            </a:r>
            <a:r>
              <a:rPr lang="en-US" sz="2800" spc="-5" dirty="0" smtClean="0">
                <a:solidFill>
                  <a:srgbClr val="FF0000"/>
                </a:solidFill>
                <a:latin typeface="+mn-lt"/>
                <a:cs typeface="MetaPro-Black"/>
              </a:rPr>
              <a:t>o</a:t>
            </a:r>
            <a:r>
              <a:rPr lang="en-US" sz="2800" dirty="0" smtClean="0">
                <a:solidFill>
                  <a:srgbClr val="FF0000"/>
                </a:solidFill>
                <a:latin typeface="+mn-lt"/>
                <a:cs typeface="MetaPro-Black"/>
              </a:rPr>
              <a:t>f </a:t>
            </a:r>
            <a:r>
              <a:rPr lang="en-US" sz="2800" spc="-15" dirty="0">
                <a:solidFill>
                  <a:srgbClr val="FF0000"/>
                </a:solidFill>
                <a:latin typeface="+mn-lt"/>
                <a:cs typeface="MetaPro-Black"/>
              </a:rPr>
              <a:t>c</a:t>
            </a:r>
            <a:r>
              <a:rPr lang="en-US" sz="2800" spc="-5" dirty="0">
                <a:solidFill>
                  <a:srgbClr val="FF0000"/>
                </a:solidFill>
                <a:latin typeface="+mn-lt"/>
                <a:cs typeface="MetaPro-Black"/>
              </a:rPr>
              <a:t>u</a:t>
            </a:r>
            <a:r>
              <a:rPr lang="en-US" sz="2800" spc="-15" dirty="0">
                <a:solidFill>
                  <a:srgbClr val="FF0000"/>
                </a:solidFill>
                <a:latin typeface="+mn-lt"/>
                <a:cs typeface="MetaPro-Black"/>
              </a:rPr>
              <a:t>s</a:t>
            </a:r>
            <a:r>
              <a:rPr lang="en-US" sz="2800" spc="-20" dirty="0">
                <a:solidFill>
                  <a:srgbClr val="FF0000"/>
                </a:solidFill>
                <a:latin typeface="+mn-lt"/>
                <a:cs typeface="MetaPro-Black"/>
              </a:rPr>
              <a:t>t</a:t>
            </a:r>
            <a:r>
              <a:rPr lang="en-US" sz="2800" spc="-10" dirty="0">
                <a:solidFill>
                  <a:srgbClr val="FF0000"/>
                </a:solidFill>
                <a:latin typeface="+mn-lt"/>
                <a:cs typeface="MetaPro-Black"/>
              </a:rPr>
              <a:t>om</a:t>
            </a:r>
            <a:r>
              <a:rPr lang="en-US" sz="2800" spc="-5" dirty="0">
                <a:solidFill>
                  <a:srgbClr val="FF0000"/>
                </a:solidFill>
                <a:latin typeface="+mn-lt"/>
                <a:cs typeface="MetaPro-Black"/>
              </a:rPr>
              <a:t>e</a:t>
            </a:r>
            <a:r>
              <a:rPr lang="en-US" sz="2800" dirty="0">
                <a:solidFill>
                  <a:srgbClr val="FF0000"/>
                </a:solidFill>
                <a:latin typeface="+mn-lt"/>
                <a:cs typeface="MetaPro-Black"/>
              </a:rPr>
              <a:t>r </a:t>
            </a:r>
            <a:r>
              <a:rPr lang="en-US" sz="2800" spc="-15" dirty="0">
                <a:solidFill>
                  <a:srgbClr val="FF0000"/>
                </a:solidFill>
                <a:latin typeface="+mn-lt"/>
                <a:cs typeface="MetaPro-Black"/>
              </a:rPr>
              <a:t>n</a:t>
            </a:r>
            <a:r>
              <a:rPr lang="en-US" sz="2800" dirty="0">
                <a:solidFill>
                  <a:srgbClr val="FF0000"/>
                </a:solidFill>
                <a:latin typeface="+mn-lt"/>
                <a:cs typeface="MetaPro-Black"/>
              </a:rPr>
              <a:t>ee</a:t>
            </a:r>
            <a:r>
              <a:rPr lang="en-US" sz="2800" spc="-15" dirty="0">
                <a:solidFill>
                  <a:srgbClr val="FF0000"/>
                </a:solidFill>
                <a:latin typeface="+mn-lt"/>
                <a:cs typeface="MetaPro-Black"/>
              </a:rPr>
              <a:t>d</a:t>
            </a:r>
            <a:r>
              <a:rPr lang="en-US" sz="2800" dirty="0">
                <a:solidFill>
                  <a:srgbClr val="FF0000"/>
                </a:solidFill>
                <a:latin typeface="+mn-lt"/>
                <a:cs typeface="MetaPro-Black"/>
              </a:rPr>
              <a:t>s</a:t>
            </a:r>
          </a:p>
          <a:p>
            <a:pPr>
              <a:lnSpc>
                <a:spcPts val="500"/>
              </a:lnSpc>
              <a:spcBef>
                <a:spcPts val="26"/>
              </a:spcBef>
            </a:pPr>
            <a:endParaRPr lang="en-US" sz="1600" dirty="0">
              <a:latin typeface="+mn-lt"/>
            </a:endParaRPr>
          </a:p>
          <a:p>
            <a:pPr marL="12700" marR="12700" algn="just">
              <a:lnSpc>
                <a:spcPct val="119200"/>
              </a:lnSpc>
            </a:pPr>
            <a:r>
              <a:rPr lang="en-US" sz="1600" spc="75" dirty="0">
                <a:solidFill>
                  <a:srgbClr val="231F20"/>
                </a:solidFill>
                <a:latin typeface="+mn-lt"/>
                <a:cs typeface="MetaPro-Thin"/>
              </a:rPr>
              <a:t>“</a:t>
            </a:r>
            <a:r>
              <a:rPr lang="en-US" sz="1600" spc="-30" dirty="0">
                <a:solidFill>
                  <a:srgbClr val="231F20"/>
                </a:solidFill>
                <a:latin typeface="+mn-lt"/>
                <a:cs typeface="MetaPro-Thin"/>
              </a:rPr>
              <a:t>W</a:t>
            </a:r>
            <a:r>
              <a:rPr lang="en-US" sz="1600" spc="-5" dirty="0">
                <a:solidFill>
                  <a:srgbClr val="231F20"/>
                </a:solidFill>
                <a:latin typeface="+mn-lt"/>
                <a:cs typeface="MetaPro-Thin"/>
              </a:rPr>
              <a:t>e</a:t>
            </a:r>
            <a:r>
              <a:rPr lang="en-US" sz="1600" spc="-85" dirty="0">
                <a:solidFill>
                  <a:srgbClr val="231F20"/>
                </a:solidFill>
                <a:latin typeface="+mn-lt"/>
                <a:cs typeface="MetaPro-Thin"/>
              </a:rPr>
              <a:t> </a:t>
            </a:r>
            <a:r>
              <a:rPr lang="en-US" sz="1600" spc="-30" dirty="0">
                <a:solidFill>
                  <a:srgbClr val="231F20"/>
                </a:solidFill>
                <a:latin typeface="+mn-lt"/>
                <a:cs typeface="MetaPro-Thin"/>
              </a:rPr>
              <a:t>ha</a:t>
            </a:r>
            <a:r>
              <a:rPr lang="en-US" sz="1600" spc="-25" dirty="0">
                <a:solidFill>
                  <a:srgbClr val="231F20"/>
                </a:solidFill>
                <a:latin typeface="+mn-lt"/>
                <a:cs typeface="MetaPro-Thin"/>
              </a:rPr>
              <a:t>v</a:t>
            </a:r>
            <a:r>
              <a:rPr lang="en-US" sz="1600" spc="-5" dirty="0">
                <a:solidFill>
                  <a:srgbClr val="231F20"/>
                </a:solidFill>
                <a:latin typeface="+mn-lt"/>
                <a:cs typeface="MetaPro-Thin"/>
              </a:rPr>
              <a:t>e</a:t>
            </a:r>
            <a:r>
              <a:rPr lang="en-US" sz="1600" spc="-85" dirty="0">
                <a:solidFill>
                  <a:srgbClr val="231F20"/>
                </a:solidFill>
                <a:latin typeface="+mn-lt"/>
                <a:cs typeface="MetaPro-Thin"/>
              </a:rPr>
              <a:t> </a:t>
            </a:r>
            <a:r>
              <a:rPr lang="en-US" sz="1600" spc="-25" dirty="0">
                <a:solidFill>
                  <a:srgbClr val="231F20"/>
                </a:solidFill>
                <a:latin typeface="+mn-lt"/>
                <a:cs typeface="MetaPro-Thin"/>
              </a:rPr>
              <a:t>bee</a:t>
            </a:r>
            <a:r>
              <a:rPr lang="en-US" sz="1600" spc="-5" dirty="0">
                <a:solidFill>
                  <a:srgbClr val="231F20"/>
                </a:solidFill>
                <a:latin typeface="+mn-lt"/>
                <a:cs typeface="MetaPro-Thin"/>
              </a:rPr>
              <a:t>n</a:t>
            </a:r>
            <a:r>
              <a:rPr lang="en-US" sz="1600" spc="-85" dirty="0">
                <a:solidFill>
                  <a:srgbClr val="231F20"/>
                </a:solidFill>
                <a:latin typeface="+mn-lt"/>
                <a:cs typeface="MetaPro-Thin"/>
              </a:rPr>
              <a:t> </a:t>
            </a:r>
            <a:r>
              <a:rPr lang="en-US" sz="1600" spc="-30" dirty="0">
                <a:solidFill>
                  <a:srgbClr val="231F20"/>
                </a:solidFill>
                <a:latin typeface="+mn-lt"/>
                <a:cs typeface="MetaPro-Thin"/>
              </a:rPr>
              <a:t>us</a:t>
            </a:r>
            <a:r>
              <a:rPr lang="en-US" sz="1600" spc="-25" dirty="0">
                <a:solidFill>
                  <a:srgbClr val="231F20"/>
                </a:solidFill>
                <a:latin typeface="+mn-lt"/>
                <a:cs typeface="MetaPro-Thin"/>
              </a:rPr>
              <a:t>i</a:t>
            </a:r>
            <a:r>
              <a:rPr lang="en-US" sz="1600" spc="-30" dirty="0">
                <a:solidFill>
                  <a:srgbClr val="231F20"/>
                </a:solidFill>
                <a:latin typeface="+mn-lt"/>
                <a:cs typeface="MetaPro-Thin"/>
              </a:rPr>
              <a:t>n</a:t>
            </a:r>
            <a:r>
              <a:rPr lang="en-US" sz="1600" spc="-5" dirty="0">
                <a:solidFill>
                  <a:srgbClr val="231F20"/>
                </a:solidFill>
                <a:latin typeface="+mn-lt"/>
                <a:cs typeface="MetaPro-Thin"/>
              </a:rPr>
              <a:t>g</a:t>
            </a:r>
            <a:r>
              <a:rPr lang="en-US" sz="1600" spc="-85" dirty="0">
                <a:solidFill>
                  <a:srgbClr val="231F20"/>
                </a:solidFill>
                <a:latin typeface="+mn-lt"/>
                <a:cs typeface="MetaPro-Thin"/>
              </a:rPr>
              <a:t> </a:t>
            </a:r>
            <a:r>
              <a:rPr lang="en-US" sz="1600" spc="-25" dirty="0">
                <a:solidFill>
                  <a:srgbClr val="231F20"/>
                </a:solidFill>
                <a:latin typeface="+mn-lt"/>
                <a:cs typeface="MetaPro-Thin"/>
              </a:rPr>
              <a:t>IS</a:t>
            </a:r>
            <a:r>
              <a:rPr lang="en-US" sz="1600" spc="-10" dirty="0">
                <a:solidFill>
                  <a:srgbClr val="231F20"/>
                </a:solidFill>
                <a:latin typeface="+mn-lt"/>
                <a:cs typeface="MetaPro-Thin"/>
              </a:rPr>
              <a:t>O</a:t>
            </a:r>
            <a:r>
              <a:rPr lang="en-US" sz="1600" spc="-85" dirty="0">
                <a:solidFill>
                  <a:srgbClr val="231F20"/>
                </a:solidFill>
                <a:latin typeface="+mn-lt"/>
                <a:cs typeface="MetaPro-Thin"/>
              </a:rPr>
              <a:t> </a:t>
            </a:r>
            <a:r>
              <a:rPr lang="en-US" sz="1600" spc="20" dirty="0">
                <a:solidFill>
                  <a:srgbClr val="231F20"/>
                </a:solidFill>
                <a:latin typeface="+mn-lt"/>
                <a:cs typeface="MetaPro-Thin"/>
              </a:rPr>
              <a:t>900</a:t>
            </a:r>
            <a:r>
              <a:rPr lang="en-US" sz="1600" spc="25" dirty="0">
                <a:solidFill>
                  <a:srgbClr val="231F20"/>
                </a:solidFill>
                <a:latin typeface="+mn-lt"/>
                <a:cs typeface="MetaPro-Thin"/>
              </a:rPr>
              <a:t>1</a:t>
            </a:r>
            <a:r>
              <a:rPr lang="en-US" sz="1600" spc="-85" dirty="0">
                <a:solidFill>
                  <a:srgbClr val="231F20"/>
                </a:solidFill>
                <a:latin typeface="+mn-lt"/>
                <a:cs typeface="MetaPro-Thin"/>
              </a:rPr>
              <a:t> </a:t>
            </a:r>
            <a:r>
              <a:rPr lang="en-US" sz="1600" spc="-30" dirty="0">
                <a:solidFill>
                  <a:srgbClr val="231F20"/>
                </a:solidFill>
                <a:latin typeface="+mn-lt"/>
                <a:cs typeface="MetaPro-Thin"/>
              </a:rPr>
              <a:t>s</a:t>
            </a:r>
            <a:r>
              <a:rPr lang="en-US" sz="1600" spc="-25" dirty="0">
                <a:solidFill>
                  <a:srgbClr val="231F20"/>
                </a:solidFill>
                <a:latin typeface="+mn-lt"/>
                <a:cs typeface="MetaPro-Thin"/>
              </a:rPr>
              <a:t>in</a:t>
            </a:r>
            <a:r>
              <a:rPr lang="en-US" sz="1600" spc="-35" dirty="0">
                <a:solidFill>
                  <a:srgbClr val="231F20"/>
                </a:solidFill>
                <a:latin typeface="+mn-lt"/>
                <a:cs typeface="MetaPro-Thin"/>
              </a:rPr>
              <a:t>c</a:t>
            </a:r>
            <a:r>
              <a:rPr lang="en-US" sz="1600" spc="-5" dirty="0">
                <a:solidFill>
                  <a:srgbClr val="231F20"/>
                </a:solidFill>
                <a:latin typeface="+mn-lt"/>
                <a:cs typeface="MetaPro-Thin"/>
              </a:rPr>
              <a:t>e </a:t>
            </a:r>
            <a:r>
              <a:rPr lang="en-US" sz="1600" spc="45" dirty="0">
                <a:solidFill>
                  <a:srgbClr val="231F20"/>
                </a:solidFill>
                <a:latin typeface="+mn-lt"/>
                <a:cs typeface="MetaPro-Thin"/>
              </a:rPr>
              <a:t>200</a:t>
            </a:r>
            <a:r>
              <a:rPr lang="en-US" sz="1600" spc="25" dirty="0">
                <a:solidFill>
                  <a:srgbClr val="231F20"/>
                </a:solidFill>
                <a:latin typeface="+mn-lt"/>
                <a:cs typeface="MetaPro-Thin"/>
              </a:rPr>
              <a:t>2</a:t>
            </a:r>
            <a:r>
              <a:rPr lang="en-US" sz="1600" spc="40" dirty="0">
                <a:solidFill>
                  <a:srgbClr val="231F20"/>
                </a:solidFill>
                <a:latin typeface="+mn-lt"/>
                <a:cs typeface="MetaPro-Thin"/>
              </a:rPr>
              <a:t> </a:t>
            </a:r>
            <a:r>
              <a:rPr lang="en-US" sz="1600" spc="15" dirty="0">
                <a:solidFill>
                  <a:srgbClr val="231F20"/>
                </a:solidFill>
                <a:latin typeface="+mn-lt"/>
                <a:cs typeface="MetaPro-Thin"/>
              </a:rPr>
              <a:t>an</a:t>
            </a:r>
            <a:r>
              <a:rPr lang="en-US" sz="1600" spc="5" dirty="0">
                <a:solidFill>
                  <a:srgbClr val="231F20"/>
                </a:solidFill>
                <a:latin typeface="+mn-lt"/>
                <a:cs typeface="MetaPro-Thin"/>
              </a:rPr>
              <a:t>d</a:t>
            </a:r>
            <a:r>
              <a:rPr lang="en-US" sz="1600" spc="35" dirty="0">
                <a:solidFill>
                  <a:srgbClr val="231F20"/>
                </a:solidFill>
                <a:latin typeface="+mn-lt"/>
                <a:cs typeface="MetaPro-Thin"/>
              </a:rPr>
              <a:t> </a:t>
            </a:r>
            <a:r>
              <a:rPr lang="en-US" sz="1600" spc="15" dirty="0">
                <a:solidFill>
                  <a:srgbClr val="231F20"/>
                </a:solidFill>
                <a:latin typeface="+mn-lt"/>
                <a:cs typeface="MetaPro-Thin"/>
              </a:rPr>
              <a:t>i</a:t>
            </a:r>
            <a:r>
              <a:rPr lang="en-US" sz="1600" dirty="0">
                <a:solidFill>
                  <a:srgbClr val="231F20"/>
                </a:solidFill>
                <a:latin typeface="+mn-lt"/>
                <a:cs typeface="MetaPro-Thin"/>
              </a:rPr>
              <a:t>t</a:t>
            </a:r>
            <a:r>
              <a:rPr lang="en-US" sz="1600" spc="35" dirty="0">
                <a:solidFill>
                  <a:srgbClr val="231F20"/>
                </a:solidFill>
                <a:latin typeface="+mn-lt"/>
                <a:cs typeface="MetaPro-Thin"/>
              </a:rPr>
              <a:t> </a:t>
            </a:r>
            <a:r>
              <a:rPr lang="en-US" sz="1600" spc="15" dirty="0">
                <a:solidFill>
                  <a:srgbClr val="231F20"/>
                </a:solidFill>
                <a:latin typeface="+mn-lt"/>
                <a:cs typeface="MetaPro-Thin"/>
              </a:rPr>
              <a:t>hel</a:t>
            </a:r>
            <a:r>
              <a:rPr lang="en-US" sz="1600" spc="10" dirty="0">
                <a:solidFill>
                  <a:srgbClr val="231F20"/>
                </a:solidFill>
                <a:latin typeface="+mn-lt"/>
                <a:cs typeface="MetaPro-Thin"/>
              </a:rPr>
              <a:t>p</a:t>
            </a:r>
            <a:r>
              <a:rPr lang="en-US" sz="1600" dirty="0">
                <a:solidFill>
                  <a:srgbClr val="231F20"/>
                </a:solidFill>
                <a:latin typeface="+mn-lt"/>
                <a:cs typeface="MetaPro-Thin"/>
              </a:rPr>
              <a:t>s</a:t>
            </a:r>
            <a:r>
              <a:rPr lang="en-US" sz="1600" spc="35" dirty="0">
                <a:solidFill>
                  <a:srgbClr val="231F20"/>
                </a:solidFill>
                <a:latin typeface="+mn-lt"/>
                <a:cs typeface="MetaPro-Thin"/>
              </a:rPr>
              <a:t> </a:t>
            </a:r>
            <a:r>
              <a:rPr lang="en-US" sz="1600" spc="10" dirty="0">
                <a:solidFill>
                  <a:srgbClr val="231F20"/>
                </a:solidFill>
                <a:latin typeface="+mn-lt"/>
                <a:cs typeface="MetaPro-Thin"/>
              </a:rPr>
              <a:t>u</a:t>
            </a:r>
            <a:r>
              <a:rPr lang="en-US" sz="1600" dirty="0">
                <a:solidFill>
                  <a:srgbClr val="231F20"/>
                </a:solidFill>
                <a:latin typeface="+mn-lt"/>
                <a:cs typeface="MetaPro-Thin"/>
              </a:rPr>
              <a:t>s</a:t>
            </a:r>
            <a:r>
              <a:rPr lang="en-US" sz="1600" spc="35" dirty="0">
                <a:solidFill>
                  <a:srgbClr val="231F20"/>
                </a:solidFill>
                <a:latin typeface="+mn-lt"/>
                <a:cs typeface="MetaPro-Thin"/>
              </a:rPr>
              <a:t> </a:t>
            </a:r>
            <a:r>
              <a:rPr lang="en-US" sz="1600" b="1" spc="15" dirty="0">
                <a:solidFill>
                  <a:srgbClr val="231F20"/>
                </a:solidFill>
                <a:latin typeface="+mn-lt"/>
                <a:cs typeface="MetaPro-Bold"/>
              </a:rPr>
              <a:t>anti</a:t>
            </a:r>
            <a:r>
              <a:rPr lang="en-US" sz="1600" b="1" spc="5" dirty="0">
                <a:solidFill>
                  <a:srgbClr val="231F20"/>
                </a:solidFill>
                <a:latin typeface="+mn-lt"/>
                <a:cs typeface="MetaPro-Bold"/>
              </a:rPr>
              <a:t>c</a:t>
            </a:r>
            <a:r>
              <a:rPr lang="en-US" sz="1600" b="1" spc="15" dirty="0">
                <a:solidFill>
                  <a:srgbClr val="231F20"/>
                </a:solidFill>
                <a:latin typeface="+mn-lt"/>
                <a:cs typeface="MetaPro-Bold"/>
              </a:rPr>
              <a:t>ip</a:t>
            </a:r>
            <a:r>
              <a:rPr lang="en-US" sz="1600" b="1" spc="20" dirty="0">
                <a:solidFill>
                  <a:srgbClr val="231F20"/>
                </a:solidFill>
                <a:latin typeface="+mn-lt"/>
                <a:cs typeface="MetaPro-Bold"/>
              </a:rPr>
              <a:t>a</a:t>
            </a:r>
            <a:r>
              <a:rPr lang="en-US" sz="1600" b="1" dirty="0">
                <a:solidFill>
                  <a:srgbClr val="231F20"/>
                </a:solidFill>
                <a:latin typeface="+mn-lt"/>
                <a:cs typeface="MetaPro-Bold"/>
              </a:rPr>
              <a:t>te </a:t>
            </a:r>
            <a:r>
              <a:rPr lang="en-US" sz="1600" b="1" spc="-10" dirty="0">
                <a:solidFill>
                  <a:srgbClr val="231F20"/>
                </a:solidFill>
                <a:latin typeface="+mn-lt"/>
                <a:cs typeface="MetaPro-Bold"/>
              </a:rPr>
              <a:t>an</a:t>
            </a:r>
            <a:r>
              <a:rPr lang="en-US" sz="1600" b="1" dirty="0">
                <a:solidFill>
                  <a:srgbClr val="231F20"/>
                </a:solidFill>
                <a:latin typeface="+mn-lt"/>
                <a:cs typeface="MetaPro-Bold"/>
              </a:rPr>
              <a:t>d</a:t>
            </a:r>
            <a:r>
              <a:rPr lang="en-US" sz="1600" b="1" spc="-35" dirty="0">
                <a:solidFill>
                  <a:srgbClr val="231F20"/>
                </a:solidFill>
                <a:latin typeface="+mn-lt"/>
                <a:cs typeface="MetaPro-Bold"/>
              </a:rPr>
              <a:t> </a:t>
            </a:r>
            <a:r>
              <a:rPr lang="en-US" sz="1600" b="1" spc="-10" dirty="0">
                <a:solidFill>
                  <a:srgbClr val="231F20"/>
                </a:solidFill>
                <a:latin typeface="+mn-lt"/>
                <a:cs typeface="MetaPro-Bold"/>
              </a:rPr>
              <a:t>mee</a:t>
            </a:r>
            <a:r>
              <a:rPr lang="en-US" sz="1600" b="1" dirty="0">
                <a:solidFill>
                  <a:srgbClr val="231F20"/>
                </a:solidFill>
                <a:latin typeface="+mn-lt"/>
                <a:cs typeface="MetaPro-Bold"/>
              </a:rPr>
              <a:t>t</a:t>
            </a:r>
            <a:r>
              <a:rPr lang="en-US" sz="1600" b="1" spc="-35" dirty="0">
                <a:solidFill>
                  <a:srgbClr val="231F20"/>
                </a:solidFill>
                <a:latin typeface="+mn-lt"/>
                <a:cs typeface="MetaPro-Bold"/>
              </a:rPr>
              <a:t> </a:t>
            </a:r>
            <a:r>
              <a:rPr lang="en-US" sz="1600" b="1" spc="-10" dirty="0">
                <a:solidFill>
                  <a:srgbClr val="231F20"/>
                </a:solidFill>
                <a:latin typeface="+mn-lt"/>
                <a:cs typeface="MetaPro-Bold"/>
              </a:rPr>
              <a:t>th</a:t>
            </a:r>
            <a:r>
              <a:rPr lang="en-US" sz="1600" b="1" dirty="0">
                <a:solidFill>
                  <a:srgbClr val="231F20"/>
                </a:solidFill>
                <a:latin typeface="+mn-lt"/>
                <a:cs typeface="MetaPro-Bold"/>
              </a:rPr>
              <a:t>e</a:t>
            </a:r>
            <a:r>
              <a:rPr lang="en-US" sz="1600" b="1" spc="-25" dirty="0">
                <a:solidFill>
                  <a:srgbClr val="231F20"/>
                </a:solidFill>
                <a:latin typeface="+mn-lt"/>
                <a:cs typeface="MetaPro-Bold"/>
              </a:rPr>
              <a:t> </a:t>
            </a:r>
            <a:r>
              <a:rPr lang="en-US" sz="1600" b="1" spc="-10" dirty="0">
                <a:solidFill>
                  <a:srgbClr val="231F20"/>
                </a:solidFill>
                <a:latin typeface="+mn-lt"/>
                <a:cs typeface="MetaPro-Bold"/>
              </a:rPr>
              <a:t>nee</a:t>
            </a:r>
            <a:r>
              <a:rPr lang="en-US" sz="1600" b="1" spc="-15" dirty="0">
                <a:solidFill>
                  <a:srgbClr val="231F20"/>
                </a:solidFill>
                <a:latin typeface="+mn-lt"/>
                <a:cs typeface="MetaPro-Bold"/>
              </a:rPr>
              <a:t>d</a:t>
            </a:r>
            <a:r>
              <a:rPr lang="en-US" sz="1600" b="1" dirty="0">
                <a:solidFill>
                  <a:srgbClr val="231F20"/>
                </a:solidFill>
                <a:latin typeface="+mn-lt"/>
                <a:cs typeface="MetaPro-Bold"/>
              </a:rPr>
              <a:t>s</a:t>
            </a:r>
            <a:r>
              <a:rPr lang="en-US" sz="1600" b="1" spc="-35" dirty="0">
                <a:solidFill>
                  <a:srgbClr val="231F20"/>
                </a:solidFill>
                <a:latin typeface="+mn-lt"/>
                <a:cs typeface="MetaPro-Bold"/>
              </a:rPr>
              <a:t> </a:t>
            </a:r>
            <a:r>
              <a:rPr lang="en-US" sz="1600" b="1" spc="-10" dirty="0">
                <a:solidFill>
                  <a:srgbClr val="231F20"/>
                </a:solidFill>
                <a:latin typeface="+mn-lt"/>
                <a:cs typeface="MetaPro-Bold"/>
              </a:rPr>
              <a:t>o</a:t>
            </a:r>
            <a:r>
              <a:rPr lang="en-US" sz="1600" b="1" dirty="0">
                <a:solidFill>
                  <a:srgbClr val="231F20"/>
                </a:solidFill>
                <a:latin typeface="+mn-lt"/>
                <a:cs typeface="MetaPro-Bold"/>
              </a:rPr>
              <a:t>f</a:t>
            </a:r>
            <a:r>
              <a:rPr lang="en-US" sz="1600" b="1" spc="-35" dirty="0">
                <a:solidFill>
                  <a:srgbClr val="231F20"/>
                </a:solidFill>
                <a:latin typeface="+mn-lt"/>
                <a:cs typeface="MetaPro-Bold"/>
              </a:rPr>
              <a:t> </a:t>
            </a:r>
            <a:r>
              <a:rPr lang="en-US" sz="1600" b="1" spc="-10" dirty="0">
                <a:solidFill>
                  <a:srgbClr val="231F20"/>
                </a:solidFill>
                <a:latin typeface="+mn-lt"/>
                <a:cs typeface="MetaPro-Bold"/>
              </a:rPr>
              <a:t>o</a:t>
            </a:r>
            <a:r>
              <a:rPr lang="en-US" sz="1600" b="1" spc="-20" dirty="0">
                <a:solidFill>
                  <a:srgbClr val="231F20"/>
                </a:solidFill>
                <a:latin typeface="+mn-lt"/>
                <a:cs typeface="MetaPro-Bold"/>
              </a:rPr>
              <a:t>u</a:t>
            </a:r>
            <a:r>
              <a:rPr lang="en-US" sz="1600" b="1" dirty="0">
                <a:solidFill>
                  <a:srgbClr val="231F20"/>
                </a:solidFill>
                <a:latin typeface="+mn-lt"/>
                <a:cs typeface="MetaPro-Bold"/>
              </a:rPr>
              <a:t>r</a:t>
            </a:r>
            <a:r>
              <a:rPr lang="en-US" sz="1600" b="1" spc="-25" dirty="0">
                <a:solidFill>
                  <a:srgbClr val="231F20"/>
                </a:solidFill>
                <a:latin typeface="+mn-lt"/>
                <a:cs typeface="MetaPro-Bold"/>
              </a:rPr>
              <a:t> </a:t>
            </a:r>
            <a:r>
              <a:rPr lang="en-US" sz="1600" b="1" spc="-15" dirty="0" smtClean="0">
                <a:solidFill>
                  <a:srgbClr val="231F20"/>
                </a:solidFill>
                <a:latin typeface="+mn-lt"/>
                <a:cs typeface="MetaPro-Bold"/>
              </a:rPr>
              <a:t>cu</a:t>
            </a:r>
            <a:r>
              <a:rPr lang="en-US" sz="1600" b="1" spc="-5" dirty="0" smtClean="0">
                <a:solidFill>
                  <a:srgbClr val="231F20"/>
                </a:solidFill>
                <a:latin typeface="+mn-lt"/>
                <a:cs typeface="MetaPro-Bold"/>
              </a:rPr>
              <a:t>s</a:t>
            </a:r>
            <a:r>
              <a:rPr lang="en-US" sz="1600" b="1" spc="-25" dirty="0" smtClean="0">
                <a:solidFill>
                  <a:srgbClr val="231F20"/>
                </a:solidFill>
                <a:latin typeface="+mn-lt"/>
                <a:cs typeface="MetaPro-Bold"/>
              </a:rPr>
              <a:t>t</a:t>
            </a:r>
            <a:r>
              <a:rPr lang="en-US" sz="1600" b="1" spc="-10" dirty="0" smtClean="0">
                <a:solidFill>
                  <a:srgbClr val="231F20"/>
                </a:solidFill>
                <a:latin typeface="+mn-lt"/>
                <a:cs typeface="MetaPro-Bold"/>
              </a:rPr>
              <a:t>ome</a:t>
            </a:r>
            <a:r>
              <a:rPr lang="en-US" sz="1600" b="1" spc="-30" dirty="0" smtClean="0">
                <a:solidFill>
                  <a:srgbClr val="231F20"/>
                </a:solidFill>
                <a:latin typeface="+mn-lt"/>
                <a:cs typeface="MetaPro-Bold"/>
              </a:rPr>
              <a:t>r</a:t>
            </a:r>
            <a:r>
              <a:rPr lang="en-US" sz="1600" b="1" spc="-10" dirty="0" smtClean="0">
                <a:solidFill>
                  <a:srgbClr val="231F20"/>
                </a:solidFill>
                <a:latin typeface="+mn-lt"/>
                <a:cs typeface="MetaPro-Bold"/>
              </a:rPr>
              <a:t>s</a:t>
            </a:r>
            <a:r>
              <a:rPr lang="en-US" sz="1600" dirty="0">
                <a:solidFill>
                  <a:srgbClr val="231F20"/>
                </a:solidFill>
                <a:latin typeface="+mn-lt"/>
                <a:cs typeface="MetaPro-Thin"/>
              </a:rPr>
              <a:t>.</a:t>
            </a:r>
            <a:r>
              <a:rPr lang="en-US" sz="1600" spc="-30" dirty="0">
                <a:solidFill>
                  <a:srgbClr val="231F20"/>
                </a:solidFill>
                <a:latin typeface="+mn-lt"/>
                <a:cs typeface="MetaPro-Thin"/>
              </a:rPr>
              <a:t> </a:t>
            </a:r>
            <a:r>
              <a:rPr lang="en-US" sz="1600" spc="-5" dirty="0">
                <a:solidFill>
                  <a:srgbClr val="231F20"/>
                </a:solidFill>
                <a:latin typeface="+mn-lt"/>
                <a:cs typeface="MetaPro-Thin"/>
              </a:rPr>
              <a:t>A</a:t>
            </a:r>
            <a:r>
              <a:rPr lang="en-US" sz="1600" dirty="0">
                <a:solidFill>
                  <a:srgbClr val="231F20"/>
                </a:solidFill>
                <a:latin typeface="+mn-lt"/>
                <a:cs typeface="MetaPro-Thin"/>
              </a:rPr>
              <a:t>t</a:t>
            </a:r>
            <a:r>
              <a:rPr lang="en-US" sz="1600" spc="-35" dirty="0">
                <a:solidFill>
                  <a:srgbClr val="231F20"/>
                </a:solidFill>
                <a:latin typeface="+mn-lt"/>
                <a:cs typeface="MetaPro-Thin"/>
              </a:rPr>
              <a:t> </a:t>
            </a:r>
            <a:r>
              <a:rPr lang="en-US" sz="1600" spc="-10" dirty="0">
                <a:solidFill>
                  <a:srgbClr val="231F20"/>
                </a:solidFill>
                <a:latin typeface="+mn-lt"/>
                <a:cs typeface="MetaPro-Thin"/>
              </a:rPr>
              <a:t>th</a:t>
            </a:r>
            <a:r>
              <a:rPr lang="en-US" sz="1600" dirty="0">
                <a:solidFill>
                  <a:srgbClr val="231F20"/>
                </a:solidFill>
                <a:latin typeface="+mn-lt"/>
                <a:cs typeface="MetaPro-Thin"/>
              </a:rPr>
              <a:t>e</a:t>
            </a:r>
            <a:r>
              <a:rPr lang="en-US" sz="1600" spc="-30" dirty="0">
                <a:solidFill>
                  <a:srgbClr val="231F20"/>
                </a:solidFill>
                <a:latin typeface="+mn-lt"/>
                <a:cs typeface="MetaPro-Thin"/>
              </a:rPr>
              <a:t> </a:t>
            </a:r>
            <a:r>
              <a:rPr lang="en-US" sz="1600" spc="-10" dirty="0">
                <a:solidFill>
                  <a:srgbClr val="231F20"/>
                </a:solidFill>
                <a:latin typeface="+mn-lt"/>
                <a:cs typeface="MetaPro-Thin"/>
              </a:rPr>
              <a:t>b</a:t>
            </a:r>
            <a:r>
              <a:rPr lang="en-US" sz="1600" spc="-15" dirty="0">
                <a:solidFill>
                  <a:srgbClr val="231F20"/>
                </a:solidFill>
                <a:latin typeface="+mn-lt"/>
                <a:cs typeface="MetaPro-Thin"/>
              </a:rPr>
              <a:t>e</a:t>
            </a:r>
            <a:r>
              <a:rPr lang="en-US" sz="1600" spc="-10" dirty="0">
                <a:solidFill>
                  <a:srgbClr val="231F20"/>
                </a:solidFill>
                <a:latin typeface="+mn-lt"/>
                <a:cs typeface="MetaPro-Thin"/>
              </a:rPr>
              <a:t>ginni</a:t>
            </a:r>
            <a:r>
              <a:rPr lang="en-US" sz="1600" spc="-15" dirty="0">
                <a:solidFill>
                  <a:srgbClr val="231F20"/>
                </a:solidFill>
                <a:latin typeface="+mn-lt"/>
                <a:cs typeface="MetaPro-Thin"/>
              </a:rPr>
              <a:t>n</a:t>
            </a:r>
            <a:r>
              <a:rPr lang="en-US" sz="1600" spc="-5" dirty="0">
                <a:solidFill>
                  <a:srgbClr val="231F20"/>
                </a:solidFill>
                <a:latin typeface="+mn-lt"/>
                <a:cs typeface="MetaPro-Thin"/>
              </a:rPr>
              <a:t>g</a:t>
            </a:r>
            <a:r>
              <a:rPr lang="en-US" sz="1600" dirty="0">
                <a:solidFill>
                  <a:srgbClr val="231F20"/>
                </a:solidFill>
                <a:latin typeface="+mn-lt"/>
                <a:cs typeface="MetaPro-Thin"/>
              </a:rPr>
              <a:t>,</a:t>
            </a:r>
            <a:r>
              <a:rPr lang="en-US" sz="1600" spc="-30" dirty="0">
                <a:solidFill>
                  <a:srgbClr val="231F20"/>
                </a:solidFill>
                <a:latin typeface="+mn-lt"/>
                <a:cs typeface="MetaPro-Thin"/>
              </a:rPr>
              <a:t> </a:t>
            </a:r>
            <a:r>
              <a:rPr lang="en-US" sz="1600" spc="-10" dirty="0">
                <a:solidFill>
                  <a:srgbClr val="231F20"/>
                </a:solidFill>
                <a:latin typeface="+mn-lt"/>
                <a:cs typeface="MetaPro-Thin"/>
              </a:rPr>
              <a:t>th</a:t>
            </a:r>
            <a:r>
              <a:rPr lang="en-US" sz="1600" dirty="0">
                <a:solidFill>
                  <a:srgbClr val="231F20"/>
                </a:solidFill>
                <a:latin typeface="+mn-lt"/>
                <a:cs typeface="MetaPro-Thin"/>
              </a:rPr>
              <a:t>e</a:t>
            </a:r>
            <a:r>
              <a:rPr lang="en-US" sz="1600" spc="-30" dirty="0">
                <a:solidFill>
                  <a:srgbClr val="231F20"/>
                </a:solidFill>
                <a:latin typeface="+mn-lt"/>
                <a:cs typeface="MetaPro-Thin"/>
              </a:rPr>
              <a:t> </a:t>
            </a:r>
            <a:r>
              <a:rPr lang="en-US" sz="1600" spc="-10" dirty="0">
                <a:solidFill>
                  <a:srgbClr val="231F20"/>
                </a:solidFill>
                <a:latin typeface="+mn-lt"/>
                <a:cs typeface="MetaPro-Thin"/>
              </a:rPr>
              <a:t>m</a:t>
            </a:r>
            <a:r>
              <a:rPr lang="en-US" sz="1600" spc="-15" dirty="0">
                <a:solidFill>
                  <a:srgbClr val="231F20"/>
                </a:solidFill>
                <a:latin typeface="+mn-lt"/>
                <a:cs typeface="MetaPro-Thin"/>
              </a:rPr>
              <a:t>os</a:t>
            </a:r>
            <a:r>
              <a:rPr lang="en-US" sz="1600" dirty="0">
                <a:solidFill>
                  <a:srgbClr val="231F20"/>
                </a:solidFill>
                <a:latin typeface="+mn-lt"/>
                <a:cs typeface="MetaPro-Thin"/>
              </a:rPr>
              <a:t>t </a:t>
            </a:r>
            <a:r>
              <a:rPr lang="en-US" sz="1600" spc="-10" dirty="0">
                <a:solidFill>
                  <a:srgbClr val="231F20"/>
                </a:solidFill>
                <a:latin typeface="+mn-lt"/>
                <a:cs typeface="MetaPro-Thin"/>
              </a:rPr>
              <a:t>impo</a:t>
            </a:r>
            <a:r>
              <a:rPr lang="en-US" sz="1600" dirty="0">
                <a:solidFill>
                  <a:srgbClr val="231F20"/>
                </a:solidFill>
                <a:latin typeface="+mn-lt"/>
                <a:cs typeface="MetaPro-Thin"/>
              </a:rPr>
              <a:t>r</a:t>
            </a:r>
            <a:r>
              <a:rPr lang="en-US" sz="1600" spc="-15" dirty="0">
                <a:solidFill>
                  <a:srgbClr val="231F20"/>
                </a:solidFill>
                <a:latin typeface="+mn-lt"/>
                <a:cs typeface="MetaPro-Thin"/>
              </a:rPr>
              <a:t>t</a:t>
            </a:r>
            <a:r>
              <a:rPr lang="en-US" sz="1600" spc="-10" dirty="0">
                <a:solidFill>
                  <a:srgbClr val="231F20"/>
                </a:solidFill>
                <a:latin typeface="+mn-lt"/>
                <a:cs typeface="MetaPro-Thin"/>
              </a:rPr>
              <a:t>an</a:t>
            </a:r>
            <a:r>
              <a:rPr lang="en-US" sz="1600" dirty="0">
                <a:solidFill>
                  <a:srgbClr val="231F20"/>
                </a:solidFill>
                <a:latin typeface="+mn-lt"/>
                <a:cs typeface="MetaPro-Thin"/>
              </a:rPr>
              <a:t>t</a:t>
            </a:r>
            <a:r>
              <a:rPr lang="en-US" sz="1600" spc="-40" dirty="0">
                <a:solidFill>
                  <a:srgbClr val="231F20"/>
                </a:solidFill>
                <a:latin typeface="+mn-lt"/>
                <a:cs typeface="MetaPro-Thin"/>
              </a:rPr>
              <a:t> </a:t>
            </a:r>
            <a:r>
              <a:rPr lang="en-US" sz="1600" spc="-10" dirty="0">
                <a:solidFill>
                  <a:srgbClr val="231F20"/>
                </a:solidFill>
                <a:latin typeface="+mn-lt"/>
                <a:cs typeface="MetaPro-Thin"/>
              </a:rPr>
              <a:t>thi</a:t>
            </a:r>
            <a:r>
              <a:rPr lang="en-US" sz="1600" spc="-15" dirty="0">
                <a:solidFill>
                  <a:srgbClr val="231F20"/>
                </a:solidFill>
                <a:latin typeface="+mn-lt"/>
                <a:cs typeface="MetaPro-Thin"/>
              </a:rPr>
              <a:t>n</a:t>
            </a:r>
            <a:r>
              <a:rPr lang="en-US" sz="1600" dirty="0">
                <a:solidFill>
                  <a:srgbClr val="231F20"/>
                </a:solidFill>
                <a:latin typeface="+mn-lt"/>
                <a:cs typeface="MetaPro-Thin"/>
              </a:rPr>
              <a:t>g</a:t>
            </a:r>
            <a:r>
              <a:rPr lang="en-US" sz="1600" spc="-35" dirty="0">
                <a:solidFill>
                  <a:srgbClr val="231F20"/>
                </a:solidFill>
                <a:latin typeface="+mn-lt"/>
                <a:cs typeface="MetaPro-Thin"/>
              </a:rPr>
              <a:t> </a:t>
            </a:r>
            <a:r>
              <a:rPr lang="en-US" sz="1600" spc="-15" dirty="0">
                <a:solidFill>
                  <a:srgbClr val="231F20"/>
                </a:solidFill>
                <a:latin typeface="+mn-lt"/>
                <a:cs typeface="MetaPro-Thin"/>
              </a:rPr>
              <a:t>wa</a:t>
            </a:r>
            <a:r>
              <a:rPr lang="en-US" sz="1600" dirty="0">
                <a:solidFill>
                  <a:srgbClr val="231F20"/>
                </a:solidFill>
                <a:latin typeface="+mn-lt"/>
                <a:cs typeface="MetaPro-Thin"/>
              </a:rPr>
              <a:t>s</a:t>
            </a:r>
            <a:r>
              <a:rPr lang="en-US" sz="1600" spc="-40" dirty="0">
                <a:solidFill>
                  <a:srgbClr val="231F20"/>
                </a:solidFill>
                <a:latin typeface="+mn-lt"/>
                <a:cs typeface="MetaPro-Thin"/>
              </a:rPr>
              <a:t> </a:t>
            </a:r>
            <a:r>
              <a:rPr lang="en-US" sz="1600" spc="-10" dirty="0">
                <a:solidFill>
                  <a:srgbClr val="231F20"/>
                </a:solidFill>
                <a:latin typeface="+mn-lt"/>
                <a:cs typeface="MetaPro-Thin"/>
              </a:rPr>
              <a:t>p</a:t>
            </a:r>
            <a:r>
              <a:rPr lang="en-US" sz="1600" spc="-20" dirty="0">
                <a:solidFill>
                  <a:srgbClr val="231F20"/>
                </a:solidFill>
                <a:latin typeface="+mn-lt"/>
                <a:cs typeface="MetaPro-Thin"/>
              </a:rPr>
              <a:t>ro</a:t>
            </a:r>
            <a:r>
              <a:rPr lang="en-US" sz="1600" spc="-15" dirty="0">
                <a:solidFill>
                  <a:srgbClr val="231F20"/>
                </a:solidFill>
                <a:latin typeface="+mn-lt"/>
                <a:cs typeface="MetaPro-Thin"/>
              </a:rPr>
              <a:t>v</a:t>
            </a:r>
            <a:r>
              <a:rPr lang="en-US" sz="1600" spc="-10" dirty="0">
                <a:solidFill>
                  <a:srgbClr val="231F20"/>
                </a:solidFill>
                <a:latin typeface="+mn-lt"/>
                <a:cs typeface="MetaPro-Thin"/>
              </a:rPr>
              <a:t>idi</a:t>
            </a:r>
            <a:r>
              <a:rPr lang="en-US" sz="1600" spc="-15" dirty="0">
                <a:solidFill>
                  <a:srgbClr val="231F20"/>
                </a:solidFill>
                <a:latin typeface="+mn-lt"/>
                <a:cs typeface="MetaPro-Thin"/>
              </a:rPr>
              <a:t>n</a:t>
            </a:r>
            <a:r>
              <a:rPr lang="en-US" sz="1600" dirty="0">
                <a:solidFill>
                  <a:srgbClr val="231F20"/>
                </a:solidFill>
                <a:latin typeface="+mn-lt"/>
                <a:cs typeface="MetaPro-Thin"/>
              </a:rPr>
              <a:t>g</a:t>
            </a:r>
            <a:r>
              <a:rPr lang="en-US" sz="1600" spc="-35" dirty="0">
                <a:solidFill>
                  <a:srgbClr val="231F20"/>
                </a:solidFill>
                <a:latin typeface="+mn-lt"/>
                <a:cs typeface="MetaPro-Thin"/>
              </a:rPr>
              <a:t> </a:t>
            </a:r>
            <a:r>
              <a:rPr lang="en-US" sz="1600" spc="-15" dirty="0" smtClean="0">
                <a:solidFill>
                  <a:srgbClr val="231F20"/>
                </a:solidFill>
                <a:latin typeface="+mn-lt"/>
                <a:cs typeface="MetaPro-Thin"/>
              </a:rPr>
              <a:t>suff</a:t>
            </a:r>
            <a:r>
              <a:rPr lang="en-US" sz="1600" spc="-20" dirty="0" smtClean="0">
                <a:solidFill>
                  <a:srgbClr val="231F20"/>
                </a:solidFill>
                <a:latin typeface="+mn-lt"/>
                <a:cs typeface="MetaPro-Thin"/>
              </a:rPr>
              <a:t>i</a:t>
            </a:r>
            <a:r>
              <a:rPr lang="en-US" sz="1600" spc="-25" dirty="0" smtClean="0">
                <a:solidFill>
                  <a:srgbClr val="231F20"/>
                </a:solidFill>
                <a:latin typeface="+mn-lt"/>
                <a:cs typeface="MetaPro-Thin"/>
              </a:rPr>
              <a:t>c</a:t>
            </a:r>
            <a:r>
              <a:rPr lang="en-US" sz="1600" spc="-20" dirty="0" smtClean="0">
                <a:solidFill>
                  <a:srgbClr val="231F20"/>
                </a:solidFill>
                <a:latin typeface="+mn-lt"/>
                <a:cs typeface="MetaPro-Thin"/>
              </a:rPr>
              <a:t>ien</a:t>
            </a:r>
            <a:r>
              <a:rPr lang="en-US" sz="1600" spc="-5" dirty="0" smtClean="0">
                <a:solidFill>
                  <a:srgbClr val="231F20"/>
                </a:solidFill>
                <a:latin typeface="+mn-lt"/>
                <a:cs typeface="MetaPro-Thin"/>
              </a:rPr>
              <a:t>t</a:t>
            </a:r>
            <a:r>
              <a:rPr lang="en-US" sz="1600" spc="-80" dirty="0" smtClean="0">
                <a:solidFill>
                  <a:srgbClr val="231F20"/>
                </a:solidFill>
                <a:latin typeface="+mn-lt"/>
                <a:cs typeface="MetaPro-Thin"/>
              </a:rPr>
              <a:t> </a:t>
            </a:r>
            <a:r>
              <a:rPr lang="en-US" sz="1600" spc="-30" dirty="0">
                <a:solidFill>
                  <a:srgbClr val="231F20"/>
                </a:solidFill>
                <a:latin typeface="+mn-lt"/>
                <a:cs typeface="MetaPro-Thin"/>
              </a:rPr>
              <a:t>w</a:t>
            </a:r>
            <a:r>
              <a:rPr lang="en-US" sz="1600" spc="-20" dirty="0">
                <a:solidFill>
                  <a:srgbClr val="231F20"/>
                </a:solidFill>
                <a:latin typeface="+mn-lt"/>
                <a:cs typeface="MetaPro-Thin"/>
              </a:rPr>
              <a:t>ate</a:t>
            </a:r>
            <a:r>
              <a:rPr lang="en-US" sz="1600" spc="-5" dirty="0">
                <a:solidFill>
                  <a:srgbClr val="231F20"/>
                </a:solidFill>
                <a:latin typeface="+mn-lt"/>
                <a:cs typeface="MetaPro-Thin"/>
              </a:rPr>
              <a:t>r</a:t>
            </a:r>
            <a:r>
              <a:rPr lang="en-US" sz="1600" spc="-75" dirty="0">
                <a:solidFill>
                  <a:srgbClr val="231F20"/>
                </a:solidFill>
                <a:latin typeface="+mn-lt"/>
                <a:cs typeface="MetaPro-Thin"/>
              </a:rPr>
              <a:t> </a:t>
            </a:r>
            <a:r>
              <a:rPr lang="en-US" sz="1600" spc="-25" dirty="0">
                <a:solidFill>
                  <a:srgbClr val="231F20"/>
                </a:solidFill>
                <a:latin typeface="+mn-lt"/>
                <a:cs typeface="MetaPro-Thin"/>
              </a:rPr>
              <a:t>f</a:t>
            </a:r>
            <a:r>
              <a:rPr lang="en-US" sz="1600" spc="-20" dirty="0">
                <a:solidFill>
                  <a:srgbClr val="231F20"/>
                </a:solidFill>
                <a:latin typeface="+mn-lt"/>
                <a:cs typeface="MetaPro-Thin"/>
              </a:rPr>
              <a:t>o</a:t>
            </a:r>
            <a:r>
              <a:rPr lang="en-US" sz="1600" spc="-5" dirty="0">
                <a:solidFill>
                  <a:srgbClr val="231F20"/>
                </a:solidFill>
                <a:latin typeface="+mn-lt"/>
                <a:cs typeface="MetaPro-Thin"/>
              </a:rPr>
              <a:t>r</a:t>
            </a:r>
            <a:r>
              <a:rPr lang="en-US" sz="1600" spc="-75" dirty="0">
                <a:solidFill>
                  <a:srgbClr val="231F20"/>
                </a:solidFill>
                <a:latin typeface="+mn-lt"/>
                <a:cs typeface="MetaPro-Thin"/>
              </a:rPr>
              <a:t> </a:t>
            </a:r>
            <a:r>
              <a:rPr lang="en-US" sz="1600" spc="-20" dirty="0">
                <a:solidFill>
                  <a:srgbClr val="231F20"/>
                </a:solidFill>
                <a:latin typeface="+mn-lt"/>
                <a:cs typeface="MetaPro-Thin"/>
              </a:rPr>
              <a:t>th</a:t>
            </a:r>
            <a:r>
              <a:rPr lang="en-US" sz="1600" spc="-5" dirty="0">
                <a:solidFill>
                  <a:srgbClr val="231F20"/>
                </a:solidFill>
                <a:latin typeface="+mn-lt"/>
                <a:cs typeface="MetaPro-Thin"/>
              </a:rPr>
              <a:t>e</a:t>
            </a:r>
            <a:r>
              <a:rPr lang="en-US" sz="1600" spc="-75" dirty="0">
                <a:solidFill>
                  <a:srgbClr val="231F20"/>
                </a:solidFill>
                <a:latin typeface="+mn-lt"/>
                <a:cs typeface="MetaPro-Thin"/>
              </a:rPr>
              <a:t> </a:t>
            </a:r>
            <a:r>
              <a:rPr lang="en-US" sz="1600" spc="-25" dirty="0">
                <a:solidFill>
                  <a:srgbClr val="231F20"/>
                </a:solidFill>
                <a:latin typeface="+mn-lt"/>
                <a:cs typeface="MetaPro-Thin"/>
              </a:rPr>
              <a:t>c</a:t>
            </a:r>
            <a:r>
              <a:rPr lang="en-US" sz="1600" spc="-20" dirty="0">
                <a:solidFill>
                  <a:srgbClr val="231F20"/>
                </a:solidFill>
                <a:latin typeface="+mn-lt"/>
                <a:cs typeface="MetaPro-Thin"/>
              </a:rPr>
              <a:t>lien</a:t>
            </a:r>
            <a:r>
              <a:rPr lang="en-US" sz="1600" spc="-5" dirty="0">
                <a:solidFill>
                  <a:srgbClr val="231F20"/>
                </a:solidFill>
                <a:latin typeface="+mn-lt"/>
                <a:cs typeface="MetaPro-Thin"/>
              </a:rPr>
              <a:t>t.</a:t>
            </a:r>
            <a:r>
              <a:rPr lang="en-US" sz="1600" spc="-85" dirty="0">
                <a:solidFill>
                  <a:srgbClr val="231F20"/>
                </a:solidFill>
                <a:latin typeface="+mn-lt"/>
                <a:cs typeface="MetaPro-Thin"/>
              </a:rPr>
              <a:t> </a:t>
            </a:r>
            <a:r>
              <a:rPr lang="en-US" sz="1600" spc="-25" dirty="0">
                <a:solidFill>
                  <a:srgbClr val="231F20"/>
                </a:solidFill>
                <a:latin typeface="+mn-lt"/>
                <a:cs typeface="MetaPro-Thin"/>
              </a:rPr>
              <a:t>T</a:t>
            </a:r>
            <a:r>
              <a:rPr lang="en-US" sz="1600" spc="-20" dirty="0">
                <a:solidFill>
                  <a:srgbClr val="231F20"/>
                </a:solidFill>
                <a:latin typeface="+mn-lt"/>
                <a:cs typeface="MetaPro-Thin"/>
              </a:rPr>
              <a:t>hen</a:t>
            </a:r>
            <a:r>
              <a:rPr lang="en-US" sz="1600" spc="-5" dirty="0">
                <a:solidFill>
                  <a:srgbClr val="231F20"/>
                </a:solidFill>
                <a:latin typeface="+mn-lt"/>
                <a:cs typeface="MetaPro-Thin"/>
              </a:rPr>
              <a:t>,</a:t>
            </a:r>
            <a:r>
              <a:rPr lang="en-US" sz="1600" spc="-75" dirty="0">
                <a:solidFill>
                  <a:srgbClr val="231F20"/>
                </a:solidFill>
                <a:latin typeface="+mn-lt"/>
                <a:cs typeface="MetaPro-Thin"/>
              </a:rPr>
              <a:t> </a:t>
            </a:r>
            <a:r>
              <a:rPr lang="en-US" sz="1600" spc="-20" dirty="0">
                <a:solidFill>
                  <a:srgbClr val="231F20"/>
                </a:solidFill>
                <a:latin typeface="+mn-lt"/>
                <a:cs typeface="MetaPro-Thin"/>
              </a:rPr>
              <a:t>when th</a:t>
            </a:r>
            <a:r>
              <a:rPr lang="en-US" sz="1600" spc="-25" dirty="0">
                <a:solidFill>
                  <a:srgbClr val="231F20"/>
                </a:solidFill>
                <a:latin typeface="+mn-lt"/>
                <a:cs typeface="MetaPro-Thin"/>
              </a:rPr>
              <a:t>i</a:t>
            </a:r>
            <a:r>
              <a:rPr lang="en-US" sz="1600" spc="-5" dirty="0">
                <a:solidFill>
                  <a:srgbClr val="231F20"/>
                </a:solidFill>
                <a:latin typeface="+mn-lt"/>
                <a:cs typeface="MetaPro-Thin"/>
              </a:rPr>
              <a:t>s</a:t>
            </a:r>
            <a:r>
              <a:rPr lang="en-US" sz="1600" spc="-85" dirty="0">
                <a:solidFill>
                  <a:srgbClr val="231F20"/>
                </a:solidFill>
                <a:latin typeface="+mn-lt"/>
                <a:cs typeface="MetaPro-Thin"/>
              </a:rPr>
              <a:t> </a:t>
            </a:r>
            <a:r>
              <a:rPr lang="en-US" sz="1600" spc="-30" dirty="0">
                <a:solidFill>
                  <a:srgbClr val="231F20"/>
                </a:solidFill>
                <a:latin typeface="+mn-lt"/>
                <a:cs typeface="MetaPro-Thin"/>
              </a:rPr>
              <a:t>w</a:t>
            </a:r>
            <a:r>
              <a:rPr lang="en-US" sz="1600" spc="-25" dirty="0">
                <a:solidFill>
                  <a:srgbClr val="231F20"/>
                </a:solidFill>
                <a:latin typeface="+mn-lt"/>
                <a:cs typeface="MetaPro-Thin"/>
              </a:rPr>
              <a:t>a</a:t>
            </a:r>
            <a:r>
              <a:rPr lang="en-US" sz="1600" spc="-5" dirty="0">
                <a:solidFill>
                  <a:srgbClr val="231F20"/>
                </a:solidFill>
                <a:latin typeface="+mn-lt"/>
                <a:cs typeface="MetaPro-Thin"/>
              </a:rPr>
              <a:t>s</a:t>
            </a:r>
            <a:r>
              <a:rPr lang="en-US" sz="1600" spc="-85" dirty="0">
                <a:solidFill>
                  <a:srgbClr val="231F20"/>
                </a:solidFill>
                <a:latin typeface="+mn-lt"/>
                <a:cs typeface="MetaPro-Thin"/>
              </a:rPr>
              <a:t> </a:t>
            </a:r>
            <a:r>
              <a:rPr lang="en-US" sz="1600" spc="-30" dirty="0">
                <a:solidFill>
                  <a:srgbClr val="231F20"/>
                </a:solidFill>
                <a:latin typeface="+mn-lt"/>
                <a:cs typeface="MetaPro-Thin"/>
              </a:rPr>
              <a:t>s</a:t>
            </a:r>
            <a:r>
              <a:rPr lang="en-US" sz="1600" spc="-20" dirty="0">
                <a:solidFill>
                  <a:srgbClr val="231F20"/>
                </a:solidFill>
                <a:latin typeface="+mn-lt"/>
                <a:cs typeface="MetaPro-Thin"/>
              </a:rPr>
              <a:t>at</a:t>
            </a:r>
            <a:r>
              <a:rPr lang="en-US" sz="1600" spc="-25" dirty="0">
                <a:solidFill>
                  <a:srgbClr val="231F20"/>
                </a:solidFill>
                <a:latin typeface="+mn-lt"/>
                <a:cs typeface="MetaPro-Thin"/>
              </a:rPr>
              <a:t>i</a:t>
            </a:r>
            <a:r>
              <a:rPr lang="en-US" sz="1600" spc="-20" dirty="0">
                <a:solidFill>
                  <a:srgbClr val="231F20"/>
                </a:solidFill>
                <a:latin typeface="+mn-lt"/>
                <a:cs typeface="MetaPro-Thin"/>
              </a:rPr>
              <a:t>sfied</a:t>
            </a:r>
            <a:r>
              <a:rPr lang="en-US" sz="1600" spc="-5" dirty="0">
                <a:solidFill>
                  <a:srgbClr val="231F20"/>
                </a:solidFill>
                <a:latin typeface="+mn-lt"/>
                <a:cs typeface="MetaPro-Thin"/>
              </a:rPr>
              <a:t>,</a:t>
            </a:r>
            <a:r>
              <a:rPr lang="en-US" sz="1600" spc="-80" dirty="0">
                <a:solidFill>
                  <a:srgbClr val="231F20"/>
                </a:solidFill>
                <a:latin typeface="+mn-lt"/>
                <a:cs typeface="MetaPro-Thin"/>
              </a:rPr>
              <a:t> </a:t>
            </a:r>
            <a:r>
              <a:rPr lang="en-US" sz="1600" spc="-20" dirty="0">
                <a:solidFill>
                  <a:srgbClr val="231F20"/>
                </a:solidFill>
                <a:latin typeface="+mn-lt"/>
                <a:cs typeface="MetaPro-Thin"/>
              </a:rPr>
              <a:t>th</a:t>
            </a:r>
            <a:r>
              <a:rPr lang="en-US" sz="1600" spc="-5" dirty="0">
                <a:solidFill>
                  <a:srgbClr val="231F20"/>
                </a:solidFill>
                <a:latin typeface="+mn-lt"/>
                <a:cs typeface="MetaPro-Thin"/>
              </a:rPr>
              <a:t>e</a:t>
            </a:r>
            <a:r>
              <a:rPr lang="en-US" sz="1600" spc="-80" dirty="0">
                <a:solidFill>
                  <a:srgbClr val="231F20"/>
                </a:solidFill>
                <a:latin typeface="+mn-lt"/>
                <a:cs typeface="MetaPro-Thin"/>
              </a:rPr>
              <a:t> </a:t>
            </a:r>
            <a:r>
              <a:rPr lang="en-US" sz="1600" spc="-25" dirty="0">
                <a:solidFill>
                  <a:srgbClr val="231F20"/>
                </a:solidFill>
                <a:latin typeface="+mn-lt"/>
                <a:cs typeface="MetaPro-Thin"/>
              </a:rPr>
              <a:t>f</a:t>
            </a:r>
            <a:r>
              <a:rPr lang="en-US" sz="1600" spc="-20" dirty="0">
                <a:solidFill>
                  <a:srgbClr val="231F20"/>
                </a:solidFill>
                <a:latin typeface="+mn-lt"/>
                <a:cs typeface="MetaPro-Thin"/>
              </a:rPr>
              <a:t>o</a:t>
            </a:r>
            <a:r>
              <a:rPr lang="en-US" sz="1600" spc="-25" dirty="0">
                <a:solidFill>
                  <a:srgbClr val="231F20"/>
                </a:solidFill>
                <a:latin typeface="+mn-lt"/>
                <a:cs typeface="MetaPro-Thin"/>
              </a:rPr>
              <a:t>cu</a:t>
            </a:r>
            <a:r>
              <a:rPr lang="en-US" sz="1600" spc="-5" dirty="0">
                <a:solidFill>
                  <a:srgbClr val="231F20"/>
                </a:solidFill>
                <a:latin typeface="+mn-lt"/>
                <a:cs typeface="MetaPro-Thin"/>
              </a:rPr>
              <a:t>s</a:t>
            </a:r>
            <a:r>
              <a:rPr lang="en-US" sz="1600" spc="-85" dirty="0">
                <a:solidFill>
                  <a:srgbClr val="231F20"/>
                </a:solidFill>
                <a:latin typeface="+mn-lt"/>
                <a:cs typeface="MetaPro-Thin"/>
              </a:rPr>
              <a:t> </a:t>
            </a:r>
            <a:r>
              <a:rPr lang="en-US" sz="1600" spc="-25" dirty="0">
                <a:solidFill>
                  <a:srgbClr val="231F20"/>
                </a:solidFill>
                <a:latin typeface="+mn-lt"/>
                <a:cs typeface="MetaPro-Thin"/>
              </a:rPr>
              <a:t>tu</a:t>
            </a:r>
            <a:r>
              <a:rPr lang="en-US" sz="1600" spc="-20" dirty="0">
                <a:solidFill>
                  <a:srgbClr val="231F20"/>
                </a:solidFill>
                <a:latin typeface="+mn-lt"/>
                <a:cs typeface="MetaPro-Thin"/>
              </a:rPr>
              <a:t>rne</a:t>
            </a:r>
            <a:r>
              <a:rPr lang="en-US" sz="1600" spc="-5" dirty="0">
                <a:solidFill>
                  <a:srgbClr val="231F20"/>
                </a:solidFill>
                <a:latin typeface="+mn-lt"/>
                <a:cs typeface="MetaPro-Thin"/>
              </a:rPr>
              <a:t>d</a:t>
            </a:r>
            <a:r>
              <a:rPr lang="en-US" sz="1600" spc="-85" dirty="0">
                <a:solidFill>
                  <a:srgbClr val="231F20"/>
                </a:solidFill>
                <a:latin typeface="+mn-lt"/>
                <a:cs typeface="MetaPro-Thin"/>
              </a:rPr>
              <a:t> </a:t>
            </a:r>
            <a:r>
              <a:rPr lang="en-US" sz="1600" spc="-25" dirty="0">
                <a:solidFill>
                  <a:srgbClr val="231F20"/>
                </a:solidFill>
                <a:latin typeface="+mn-lt"/>
                <a:cs typeface="MetaPro-Thin"/>
              </a:rPr>
              <a:t>t</a:t>
            </a:r>
            <a:r>
              <a:rPr lang="en-US" sz="1600" spc="-5" dirty="0">
                <a:solidFill>
                  <a:srgbClr val="231F20"/>
                </a:solidFill>
                <a:latin typeface="+mn-lt"/>
                <a:cs typeface="MetaPro-Thin"/>
              </a:rPr>
              <a:t>o </a:t>
            </a:r>
            <a:r>
              <a:rPr lang="en-US" sz="1600" spc="-20" dirty="0">
                <a:solidFill>
                  <a:srgbClr val="231F20"/>
                </a:solidFill>
                <a:latin typeface="+mn-lt"/>
                <a:cs typeface="MetaPro-Thin"/>
              </a:rPr>
              <a:t>th</a:t>
            </a:r>
            <a:r>
              <a:rPr lang="en-US" sz="1600" spc="-5" dirty="0">
                <a:solidFill>
                  <a:srgbClr val="231F20"/>
                </a:solidFill>
                <a:latin typeface="+mn-lt"/>
                <a:cs typeface="MetaPro-Thin"/>
              </a:rPr>
              <a:t>e</a:t>
            </a:r>
            <a:r>
              <a:rPr lang="en-US" sz="1600" spc="-70" dirty="0">
                <a:solidFill>
                  <a:srgbClr val="231F20"/>
                </a:solidFill>
                <a:latin typeface="+mn-lt"/>
                <a:cs typeface="MetaPro-Thin"/>
              </a:rPr>
              <a:t> </a:t>
            </a:r>
            <a:r>
              <a:rPr lang="en-US" sz="1600" spc="-20" dirty="0">
                <a:solidFill>
                  <a:srgbClr val="231F20"/>
                </a:solidFill>
                <a:latin typeface="+mn-lt"/>
                <a:cs typeface="MetaPro-Thin"/>
              </a:rPr>
              <a:t>quali</a:t>
            </a:r>
            <a:r>
              <a:rPr lang="en-US" sz="1600" spc="-15" dirty="0">
                <a:solidFill>
                  <a:srgbClr val="231F20"/>
                </a:solidFill>
                <a:latin typeface="+mn-lt"/>
                <a:cs typeface="MetaPro-Thin"/>
              </a:rPr>
              <a:t>t</a:t>
            </a:r>
            <a:r>
              <a:rPr lang="en-US" sz="1600" spc="-5" dirty="0">
                <a:solidFill>
                  <a:srgbClr val="231F20"/>
                </a:solidFill>
                <a:latin typeface="+mn-lt"/>
                <a:cs typeface="MetaPro-Thin"/>
              </a:rPr>
              <a:t>y</a:t>
            </a:r>
            <a:r>
              <a:rPr lang="en-US" sz="1600" spc="-75" dirty="0">
                <a:solidFill>
                  <a:srgbClr val="231F20"/>
                </a:solidFill>
                <a:latin typeface="+mn-lt"/>
                <a:cs typeface="MetaPro-Thin"/>
              </a:rPr>
              <a:t> </a:t>
            </a:r>
            <a:r>
              <a:rPr lang="en-US" sz="1600" spc="-20" dirty="0">
                <a:solidFill>
                  <a:srgbClr val="231F20"/>
                </a:solidFill>
                <a:latin typeface="+mn-lt"/>
                <a:cs typeface="MetaPro-Thin"/>
              </a:rPr>
              <a:t>o</a:t>
            </a:r>
            <a:r>
              <a:rPr lang="en-US" sz="1600" spc="-5" dirty="0">
                <a:solidFill>
                  <a:srgbClr val="231F20"/>
                </a:solidFill>
                <a:latin typeface="+mn-lt"/>
                <a:cs typeface="MetaPro-Thin"/>
              </a:rPr>
              <a:t>f</a:t>
            </a:r>
            <a:r>
              <a:rPr lang="en-US" sz="1600" spc="-75" dirty="0">
                <a:solidFill>
                  <a:srgbClr val="231F20"/>
                </a:solidFill>
                <a:latin typeface="+mn-lt"/>
                <a:cs typeface="MetaPro-Thin"/>
              </a:rPr>
              <a:t> </a:t>
            </a:r>
            <a:r>
              <a:rPr lang="en-US" sz="1600" spc="-20" dirty="0">
                <a:solidFill>
                  <a:srgbClr val="231F20"/>
                </a:solidFill>
                <a:latin typeface="+mn-lt"/>
                <a:cs typeface="MetaPro-Thin"/>
              </a:rPr>
              <a:t>th</a:t>
            </a:r>
            <a:r>
              <a:rPr lang="en-US" sz="1600" spc="-5" dirty="0">
                <a:solidFill>
                  <a:srgbClr val="231F20"/>
                </a:solidFill>
                <a:latin typeface="+mn-lt"/>
                <a:cs typeface="MetaPro-Thin"/>
              </a:rPr>
              <a:t>e</a:t>
            </a:r>
            <a:r>
              <a:rPr lang="en-US" sz="1600" spc="-70" dirty="0">
                <a:solidFill>
                  <a:srgbClr val="231F20"/>
                </a:solidFill>
                <a:latin typeface="+mn-lt"/>
                <a:cs typeface="MetaPro-Thin"/>
              </a:rPr>
              <a:t> </a:t>
            </a:r>
            <a:r>
              <a:rPr lang="en-US" sz="1600" spc="-30" dirty="0">
                <a:solidFill>
                  <a:srgbClr val="231F20"/>
                </a:solidFill>
                <a:latin typeface="+mn-lt"/>
                <a:cs typeface="MetaPro-Thin"/>
              </a:rPr>
              <a:t>w</a:t>
            </a:r>
            <a:r>
              <a:rPr lang="en-US" sz="1600" spc="-20" dirty="0">
                <a:solidFill>
                  <a:srgbClr val="231F20"/>
                </a:solidFill>
                <a:latin typeface="+mn-lt"/>
                <a:cs typeface="MetaPro-Thin"/>
              </a:rPr>
              <a:t>ate</a:t>
            </a:r>
            <a:r>
              <a:rPr lang="en-US" sz="1600" spc="-5" dirty="0">
                <a:solidFill>
                  <a:srgbClr val="231F20"/>
                </a:solidFill>
                <a:latin typeface="+mn-lt"/>
                <a:cs typeface="MetaPro-Thin"/>
              </a:rPr>
              <a:t>r</a:t>
            </a:r>
            <a:r>
              <a:rPr lang="en-US" sz="1600" spc="-70" dirty="0">
                <a:solidFill>
                  <a:srgbClr val="231F20"/>
                </a:solidFill>
                <a:latin typeface="+mn-lt"/>
                <a:cs typeface="MetaPro-Thin"/>
              </a:rPr>
              <a:t> </a:t>
            </a:r>
            <a:r>
              <a:rPr lang="en-US" sz="1600" spc="-20" dirty="0">
                <a:solidFill>
                  <a:srgbClr val="231F20"/>
                </a:solidFill>
                <a:latin typeface="+mn-lt"/>
                <a:cs typeface="MetaPro-Thin"/>
              </a:rPr>
              <a:t>an</a:t>
            </a:r>
            <a:r>
              <a:rPr lang="en-US" sz="1600" spc="-5" dirty="0">
                <a:solidFill>
                  <a:srgbClr val="231F20"/>
                </a:solidFill>
                <a:latin typeface="+mn-lt"/>
                <a:cs typeface="MetaPro-Thin"/>
              </a:rPr>
              <a:t>d</a:t>
            </a:r>
            <a:r>
              <a:rPr lang="en-US" sz="1600" spc="-75" dirty="0">
                <a:solidFill>
                  <a:srgbClr val="231F20"/>
                </a:solidFill>
                <a:latin typeface="+mn-lt"/>
                <a:cs typeface="MetaPro-Thin"/>
              </a:rPr>
              <a:t> </a:t>
            </a:r>
            <a:r>
              <a:rPr lang="en-US" sz="1600" spc="-20" dirty="0">
                <a:solidFill>
                  <a:srgbClr val="231F20"/>
                </a:solidFill>
                <a:latin typeface="+mn-lt"/>
                <a:cs typeface="MetaPro-Thin"/>
              </a:rPr>
              <a:t>se</a:t>
            </a:r>
            <a:r>
              <a:rPr lang="en-US" sz="1600" spc="-10" dirty="0">
                <a:solidFill>
                  <a:srgbClr val="231F20"/>
                </a:solidFill>
                <a:latin typeface="+mn-lt"/>
                <a:cs typeface="MetaPro-Thin"/>
              </a:rPr>
              <a:t>r</a:t>
            </a:r>
            <a:r>
              <a:rPr lang="en-US" sz="1600" spc="-25" dirty="0">
                <a:solidFill>
                  <a:srgbClr val="231F20"/>
                </a:solidFill>
                <a:latin typeface="+mn-lt"/>
                <a:cs typeface="MetaPro-Thin"/>
              </a:rPr>
              <a:t>v</a:t>
            </a:r>
            <a:r>
              <a:rPr lang="en-US" sz="1600" spc="-20" dirty="0">
                <a:solidFill>
                  <a:srgbClr val="231F20"/>
                </a:solidFill>
                <a:latin typeface="+mn-lt"/>
                <a:cs typeface="MetaPro-Thin"/>
              </a:rPr>
              <a:t>i</a:t>
            </a:r>
            <a:r>
              <a:rPr lang="en-US" sz="1600" spc="-30" dirty="0">
                <a:solidFill>
                  <a:srgbClr val="231F20"/>
                </a:solidFill>
                <a:latin typeface="+mn-lt"/>
                <a:cs typeface="MetaPro-Thin"/>
              </a:rPr>
              <a:t>c</a:t>
            </a:r>
            <a:r>
              <a:rPr lang="en-US" sz="1600" spc="-25" dirty="0">
                <a:solidFill>
                  <a:srgbClr val="231F20"/>
                </a:solidFill>
                <a:latin typeface="+mn-lt"/>
                <a:cs typeface="MetaPro-Thin"/>
              </a:rPr>
              <a:t>e</a:t>
            </a:r>
            <a:r>
              <a:rPr lang="en-US" sz="1600" spc="-20" dirty="0">
                <a:solidFill>
                  <a:srgbClr val="231F20"/>
                </a:solidFill>
                <a:latin typeface="+mn-lt"/>
                <a:cs typeface="MetaPro-Thin"/>
              </a:rPr>
              <a:t>s. </a:t>
            </a:r>
            <a:endParaRPr lang="en-US" sz="1600" spc="-20" dirty="0" smtClean="0">
              <a:solidFill>
                <a:srgbClr val="231F20"/>
              </a:solidFill>
              <a:latin typeface="+mn-lt"/>
              <a:cs typeface="MetaPro-Thin"/>
            </a:endParaRPr>
          </a:p>
          <a:p>
            <a:pPr marL="12700" marR="12700" algn="just">
              <a:lnSpc>
                <a:spcPct val="119200"/>
              </a:lnSpc>
            </a:pPr>
            <a:r>
              <a:rPr lang="en-US" sz="1600" spc="-10" dirty="0" smtClean="0">
                <a:solidFill>
                  <a:srgbClr val="231F20"/>
                </a:solidFill>
                <a:latin typeface="+mn-lt"/>
                <a:cs typeface="MetaPro-Thin"/>
              </a:rPr>
              <a:t>“N</a:t>
            </a:r>
            <a:r>
              <a:rPr lang="en-US" sz="1600" spc="-15" dirty="0" smtClean="0">
                <a:solidFill>
                  <a:srgbClr val="231F20"/>
                </a:solidFill>
                <a:latin typeface="+mn-lt"/>
                <a:cs typeface="MetaPro-Thin"/>
              </a:rPr>
              <a:t>o</a:t>
            </a:r>
            <a:r>
              <a:rPr lang="en-US" sz="1600" spc="-30" dirty="0" smtClean="0">
                <a:solidFill>
                  <a:srgbClr val="231F20"/>
                </a:solidFill>
                <a:latin typeface="+mn-lt"/>
                <a:cs typeface="MetaPro-Thin"/>
              </a:rPr>
              <a:t>w</a:t>
            </a:r>
            <a:r>
              <a:rPr lang="en-US" sz="1600" dirty="0">
                <a:solidFill>
                  <a:srgbClr val="231F20"/>
                </a:solidFill>
                <a:latin typeface="+mn-lt"/>
                <a:cs typeface="MetaPro-Thin"/>
              </a:rPr>
              <a:t>,</a:t>
            </a:r>
            <a:r>
              <a:rPr lang="en-US" sz="1600" spc="-30" dirty="0">
                <a:solidFill>
                  <a:srgbClr val="231F20"/>
                </a:solidFill>
                <a:latin typeface="+mn-lt"/>
                <a:cs typeface="MetaPro-Thin"/>
              </a:rPr>
              <a:t> </a:t>
            </a:r>
            <a:r>
              <a:rPr lang="en-US" sz="1600" spc="-10" dirty="0">
                <a:solidFill>
                  <a:srgbClr val="231F20"/>
                </a:solidFill>
                <a:latin typeface="+mn-lt"/>
                <a:cs typeface="MetaPro-Thin"/>
              </a:rPr>
              <a:t>w</a:t>
            </a:r>
            <a:r>
              <a:rPr lang="en-US" sz="1600" dirty="0">
                <a:solidFill>
                  <a:srgbClr val="231F20"/>
                </a:solidFill>
                <a:latin typeface="+mn-lt"/>
                <a:cs typeface="MetaPro-Thin"/>
              </a:rPr>
              <a:t>e</a:t>
            </a:r>
            <a:r>
              <a:rPr lang="en-US" sz="1600" spc="-30" dirty="0">
                <a:solidFill>
                  <a:srgbClr val="231F20"/>
                </a:solidFill>
                <a:latin typeface="+mn-lt"/>
                <a:cs typeface="MetaPro-Thin"/>
              </a:rPr>
              <a:t> </a:t>
            </a:r>
            <a:r>
              <a:rPr lang="en-US" sz="1600" spc="-10" dirty="0">
                <a:solidFill>
                  <a:srgbClr val="231F20"/>
                </a:solidFill>
                <a:latin typeface="+mn-lt"/>
                <a:cs typeface="MetaPro-Thin"/>
              </a:rPr>
              <a:t>mee</a:t>
            </a:r>
            <a:r>
              <a:rPr lang="en-US" sz="1600" dirty="0">
                <a:solidFill>
                  <a:srgbClr val="231F20"/>
                </a:solidFill>
                <a:latin typeface="+mn-lt"/>
                <a:cs typeface="MetaPro-Thin"/>
              </a:rPr>
              <a:t>t</a:t>
            </a:r>
            <a:r>
              <a:rPr lang="en-US" sz="1600" spc="-35" dirty="0">
                <a:solidFill>
                  <a:srgbClr val="231F20"/>
                </a:solidFill>
                <a:latin typeface="+mn-lt"/>
                <a:cs typeface="MetaPro-Thin"/>
              </a:rPr>
              <a:t> </a:t>
            </a:r>
            <a:r>
              <a:rPr lang="en-US" sz="1600" spc="-15" dirty="0">
                <a:solidFill>
                  <a:srgbClr val="231F20"/>
                </a:solidFill>
                <a:latin typeface="+mn-lt"/>
                <a:cs typeface="MetaPro-Thin"/>
              </a:rPr>
              <a:t>w</a:t>
            </a:r>
            <a:r>
              <a:rPr lang="en-US" sz="1600" spc="-10" dirty="0">
                <a:solidFill>
                  <a:srgbClr val="231F20"/>
                </a:solidFill>
                <a:latin typeface="+mn-lt"/>
                <a:cs typeface="MetaPro-Thin"/>
              </a:rPr>
              <a:t>it</a:t>
            </a:r>
            <a:r>
              <a:rPr lang="en-US" sz="1600" dirty="0">
                <a:solidFill>
                  <a:srgbClr val="231F20"/>
                </a:solidFill>
                <a:latin typeface="+mn-lt"/>
                <a:cs typeface="MetaPro-Thin"/>
              </a:rPr>
              <a:t>h</a:t>
            </a:r>
            <a:r>
              <a:rPr lang="en-US" sz="1600" spc="-30" dirty="0">
                <a:solidFill>
                  <a:srgbClr val="231F20"/>
                </a:solidFill>
                <a:latin typeface="+mn-lt"/>
                <a:cs typeface="MetaPro-Thin"/>
              </a:rPr>
              <a:t> </a:t>
            </a:r>
            <a:r>
              <a:rPr lang="en-US" sz="1600" spc="-20" dirty="0">
                <a:solidFill>
                  <a:srgbClr val="231F20"/>
                </a:solidFill>
                <a:latin typeface="+mn-lt"/>
                <a:cs typeface="MetaPro-Thin"/>
              </a:rPr>
              <a:t>c</a:t>
            </a:r>
            <a:r>
              <a:rPr lang="en-US" sz="1600" spc="-10" dirty="0">
                <a:solidFill>
                  <a:srgbClr val="231F20"/>
                </a:solidFill>
                <a:latin typeface="+mn-lt"/>
                <a:cs typeface="MetaPro-Thin"/>
              </a:rPr>
              <a:t>o</a:t>
            </a:r>
            <a:r>
              <a:rPr lang="en-US" sz="1600" spc="-15" dirty="0">
                <a:solidFill>
                  <a:srgbClr val="231F20"/>
                </a:solidFill>
                <a:latin typeface="+mn-lt"/>
                <a:cs typeface="MetaPro-Thin"/>
              </a:rPr>
              <a:t>nsu</a:t>
            </a:r>
            <a:r>
              <a:rPr lang="en-US" sz="1600" spc="-10" dirty="0">
                <a:solidFill>
                  <a:srgbClr val="231F20"/>
                </a:solidFill>
                <a:latin typeface="+mn-lt"/>
                <a:cs typeface="MetaPro-Thin"/>
              </a:rPr>
              <a:t>me</a:t>
            </a:r>
            <a:r>
              <a:rPr lang="en-US" sz="1600" dirty="0">
                <a:solidFill>
                  <a:srgbClr val="231F20"/>
                </a:solidFill>
                <a:latin typeface="+mn-lt"/>
                <a:cs typeface="MetaPro-Thin"/>
              </a:rPr>
              <a:t>r</a:t>
            </a:r>
            <a:r>
              <a:rPr lang="en-US" sz="1600" spc="-30" dirty="0">
                <a:solidFill>
                  <a:srgbClr val="231F20"/>
                </a:solidFill>
                <a:latin typeface="+mn-lt"/>
                <a:cs typeface="MetaPro-Thin"/>
              </a:rPr>
              <a:t> </a:t>
            </a:r>
            <a:r>
              <a:rPr lang="en-US" sz="1600" spc="-15" dirty="0" smtClean="0">
                <a:solidFill>
                  <a:srgbClr val="231F20"/>
                </a:solidFill>
                <a:latin typeface="+mn-lt"/>
                <a:cs typeface="MetaPro-Thin"/>
              </a:rPr>
              <a:t>as</a:t>
            </a:r>
            <a:r>
              <a:rPr lang="en-US" sz="1600" spc="-10" dirty="0" smtClean="0">
                <a:solidFill>
                  <a:srgbClr val="231F20"/>
                </a:solidFill>
                <a:latin typeface="+mn-lt"/>
                <a:cs typeface="MetaPro-Thin"/>
              </a:rPr>
              <a:t>so</a:t>
            </a:r>
            <a:r>
              <a:rPr lang="en-US" sz="1600" spc="-15" dirty="0" smtClean="0">
                <a:solidFill>
                  <a:srgbClr val="231F20"/>
                </a:solidFill>
                <a:latin typeface="+mn-lt"/>
                <a:cs typeface="MetaPro-Thin"/>
              </a:rPr>
              <a:t>c</a:t>
            </a:r>
            <a:r>
              <a:rPr lang="en-US" sz="1600" spc="-10" dirty="0" smtClean="0">
                <a:solidFill>
                  <a:srgbClr val="231F20"/>
                </a:solidFill>
                <a:latin typeface="+mn-lt"/>
                <a:cs typeface="MetaPro-Thin"/>
              </a:rPr>
              <a:t>iatio</a:t>
            </a:r>
            <a:r>
              <a:rPr lang="en-US" sz="1600" spc="-15" dirty="0" smtClean="0">
                <a:solidFill>
                  <a:srgbClr val="231F20"/>
                </a:solidFill>
                <a:latin typeface="+mn-lt"/>
                <a:cs typeface="MetaPro-Thin"/>
              </a:rPr>
              <a:t>n</a:t>
            </a:r>
            <a:r>
              <a:rPr lang="en-US" sz="1600" dirty="0" smtClean="0">
                <a:solidFill>
                  <a:srgbClr val="231F20"/>
                </a:solidFill>
                <a:latin typeface="+mn-lt"/>
                <a:cs typeface="MetaPro-Thin"/>
              </a:rPr>
              <a:t>s</a:t>
            </a:r>
            <a:r>
              <a:rPr lang="en-US" sz="1600" spc="-30" dirty="0" smtClean="0">
                <a:solidFill>
                  <a:srgbClr val="231F20"/>
                </a:solidFill>
                <a:latin typeface="+mn-lt"/>
                <a:cs typeface="MetaPro-Thin"/>
              </a:rPr>
              <a:t> </a:t>
            </a:r>
            <a:r>
              <a:rPr lang="en-US" sz="1600" spc="-5" dirty="0">
                <a:solidFill>
                  <a:srgbClr val="231F20"/>
                </a:solidFill>
                <a:latin typeface="+mn-lt"/>
                <a:cs typeface="MetaPro-Thin"/>
              </a:rPr>
              <a:t>e</a:t>
            </a:r>
            <a:r>
              <a:rPr lang="en-US" sz="1600" spc="-10" dirty="0">
                <a:solidFill>
                  <a:srgbClr val="231F20"/>
                </a:solidFill>
                <a:latin typeface="+mn-lt"/>
                <a:cs typeface="MetaPro-Thin"/>
              </a:rPr>
              <a:t>ve</a:t>
            </a:r>
            <a:r>
              <a:rPr lang="en-US" sz="1600" spc="15" dirty="0">
                <a:solidFill>
                  <a:srgbClr val="231F20"/>
                </a:solidFill>
                <a:latin typeface="+mn-lt"/>
                <a:cs typeface="MetaPro-Thin"/>
              </a:rPr>
              <a:t>r</a:t>
            </a:r>
            <a:r>
              <a:rPr lang="en-US" sz="1600" dirty="0">
                <a:solidFill>
                  <a:srgbClr val="231F20"/>
                </a:solidFill>
                <a:latin typeface="+mn-lt"/>
                <a:cs typeface="MetaPro-Thin"/>
              </a:rPr>
              <a:t>y</a:t>
            </a:r>
            <a:r>
              <a:rPr lang="en-US" sz="1600" spc="-30" dirty="0">
                <a:solidFill>
                  <a:srgbClr val="231F20"/>
                </a:solidFill>
                <a:latin typeface="+mn-lt"/>
                <a:cs typeface="MetaPro-Thin"/>
              </a:rPr>
              <a:t> </a:t>
            </a:r>
            <a:r>
              <a:rPr lang="en-US" sz="1600" spc="-10" dirty="0">
                <a:solidFill>
                  <a:srgbClr val="231F20"/>
                </a:solidFill>
                <a:latin typeface="+mn-lt"/>
                <a:cs typeface="MetaPro-Thin"/>
              </a:rPr>
              <a:t>s</a:t>
            </a:r>
            <a:r>
              <a:rPr lang="en-US" sz="1600" spc="-15" dirty="0">
                <a:solidFill>
                  <a:srgbClr val="231F20"/>
                </a:solidFill>
                <a:latin typeface="+mn-lt"/>
                <a:cs typeface="MetaPro-Thin"/>
              </a:rPr>
              <a:t>i</a:t>
            </a:r>
            <a:r>
              <a:rPr lang="en-US" sz="1600" dirty="0">
                <a:solidFill>
                  <a:srgbClr val="231F20"/>
                </a:solidFill>
                <a:latin typeface="+mn-lt"/>
                <a:cs typeface="MetaPro-Thin"/>
              </a:rPr>
              <a:t>x</a:t>
            </a:r>
            <a:r>
              <a:rPr lang="en-US" sz="1600" spc="-35" dirty="0">
                <a:solidFill>
                  <a:srgbClr val="231F20"/>
                </a:solidFill>
                <a:latin typeface="+mn-lt"/>
                <a:cs typeface="MetaPro-Thin"/>
              </a:rPr>
              <a:t> </a:t>
            </a:r>
            <a:r>
              <a:rPr lang="en-US" sz="1600" spc="-10" dirty="0">
                <a:solidFill>
                  <a:srgbClr val="231F20"/>
                </a:solidFill>
                <a:latin typeface="+mn-lt"/>
                <a:cs typeface="MetaPro-Thin"/>
              </a:rPr>
              <a:t>month</a:t>
            </a:r>
            <a:r>
              <a:rPr lang="en-US" sz="1600" dirty="0">
                <a:solidFill>
                  <a:srgbClr val="231F20"/>
                </a:solidFill>
                <a:latin typeface="+mn-lt"/>
                <a:cs typeface="MetaPro-Thin"/>
              </a:rPr>
              <a:t>s</a:t>
            </a:r>
            <a:r>
              <a:rPr lang="en-US" sz="1600" spc="-30" dirty="0">
                <a:solidFill>
                  <a:srgbClr val="231F20"/>
                </a:solidFill>
                <a:latin typeface="+mn-lt"/>
                <a:cs typeface="MetaPro-Thin"/>
              </a:rPr>
              <a:t> </a:t>
            </a:r>
            <a:r>
              <a:rPr lang="en-US" sz="1600" spc="-15" dirty="0">
                <a:solidFill>
                  <a:srgbClr val="231F20"/>
                </a:solidFill>
                <a:latin typeface="+mn-lt"/>
                <a:cs typeface="MetaPro-Thin"/>
              </a:rPr>
              <a:t>t</a:t>
            </a:r>
            <a:r>
              <a:rPr lang="en-US" sz="1600" dirty="0">
                <a:solidFill>
                  <a:srgbClr val="231F20"/>
                </a:solidFill>
                <a:latin typeface="+mn-lt"/>
                <a:cs typeface="MetaPro-Thin"/>
              </a:rPr>
              <a:t>o</a:t>
            </a:r>
            <a:r>
              <a:rPr lang="en-US" sz="1600" spc="-25" dirty="0">
                <a:solidFill>
                  <a:srgbClr val="231F20"/>
                </a:solidFill>
                <a:latin typeface="+mn-lt"/>
                <a:cs typeface="MetaPro-Thin"/>
              </a:rPr>
              <a:t> </a:t>
            </a:r>
            <a:r>
              <a:rPr lang="en-US" sz="1600" spc="-10" dirty="0">
                <a:solidFill>
                  <a:srgbClr val="231F20"/>
                </a:solidFill>
                <a:latin typeface="+mn-lt"/>
                <a:cs typeface="MetaPro-Thin"/>
              </a:rPr>
              <a:t>e</a:t>
            </a:r>
            <a:r>
              <a:rPr lang="en-US" sz="1600" spc="-15" dirty="0">
                <a:solidFill>
                  <a:srgbClr val="231F20"/>
                </a:solidFill>
                <a:latin typeface="+mn-lt"/>
                <a:cs typeface="MetaPro-Thin"/>
              </a:rPr>
              <a:t>n</a:t>
            </a:r>
            <a:r>
              <a:rPr lang="en-US" sz="1600" spc="-10" dirty="0">
                <a:solidFill>
                  <a:srgbClr val="231F20"/>
                </a:solidFill>
                <a:latin typeface="+mn-lt"/>
                <a:cs typeface="MetaPro-Thin"/>
              </a:rPr>
              <a:t>s</a:t>
            </a:r>
            <a:r>
              <a:rPr lang="en-US" sz="1600" spc="-15" dirty="0">
                <a:solidFill>
                  <a:srgbClr val="231F20"/>
                </a:solidFill>
                <a:latin typeface="+mn-lt"/>
                <a:cs typeface="MetaPro-Thin"/>
              </a:rPr>
              <a:t>u</a:t>
            </a:r>
            <a:r>
              <a:rPr lang="en-US" sz="1600" spc="-10" dirty="0">
                <a:solidFill>
                  <a:srgbClr val="231F20"/>
                </a:solidFill>
                <a:latin typeface="+mn-lt"/>
                <a:cs typeface="MetaPro-Thin"/>
              </a:rPr>
              <a:t>re </a:t>
            </a:r>
            <a:r>
              <a:rPr lang="en-US" sz="1600" spc="35" dirty="0">
                <a:solidFill>
                  <a:srgbClr val="231F20"/>
                </a:solidFill>
                <a:latin typeface="+mn-lt"/>
                <a:cs typeface="MetaPro-Thin"/>
              </a:rPr>
              <a:t>w</a:t>
            </a:r>
            <a:r>
              <a:rPr lang="en-US" sz="1600" dirty="0">
                <a:solidFill>
                  <a:srgbClr val="231F20"/>
                </a:solidFill>
                <a:latin typeface="+mn-lt"/>
                <a:cs typeface="MetaPro-Thin"/>
              </a:rPr>
              <a:t>e</a:t>
            </a:r>
            <a:r>
              <a:rPr lang="en-US" sz="1600" spc="90" dirty="0">
                <a:solidFill>
                  <a:srgbClr val="231F20"/>
                </a:solidFill>
                <a:latin typeface="+mn-lt"/>
                <a:cs typeface="MetaPro-Thin"/>
              </a:rPr>
              <a:t> </a:t>
            </a:r>
            <a:r>
              <a:rPr lang="en-US" sz="1600" spc="25" dirty="0">
                <a:solidFill>
                  <a:srgbClr val="231F20"/>
                </a:solidFill>
                <a:latin typeface="+mn-lt"/>
                <a:cs typeface="MetaPro-Thin"/>
              </a:rPr>
              <a:t>c</a:t>
            </a:r>
            <a:r>
              <a:rPr lang="en-US" sz="1600" spc="30" dirty="0">
                <a:solidFill>
                  <a:srgbClr val="231F20"/>
                </a:solidFill>
                <a:latin typeface="+mn-lt"/>
                <a:cs typeface="MetaPro-Thin"/>
              </a:rPr>
              <a:t>a</a:t>
            </a:r>
            <a:r>
              <a:rPr lang="en-US" sz="1600" dirty="0">
                <a:solidFill>
                  <a:srgbClr val="231F20"/>
                </a:solidFill>
                <a:latin typeface="+mn-lt"/>
                <a:cs typeface="MetaPro-Thin"/>
              </a:rPr>
              <a:t>n</a:t>
            </a:r>
            <a:r>
              <a:rPr lang="en-US" sz="1600" spc="90" dirty="0">
                <a:solidFill>
                  <a:srgbClr val="231F20"/>
                </a:solidFill>
                <a:latin typeface="+mn-lt"/>
                <a:cs typeface="MetaPro-Thin"/>
              </a:rPr>
              <a:t> </a:t>
            </a:r>
            <a:r>
              <a:rPr lang="en-US" sz="1600" spc="30" dirty="0">
                <a:solidFill>
                  <a:srgbClr val="231F20"/>
                </a:solidFill>
                <a:latin typeface="+mn-lt"/>
                <a:cs typeface="MetaPro-Thin"/>
              </a:rPr>
              <a:t>adap</a:t>
            </a:r>
            <a:r>
              <a:rPr lang="en-US" sz="1600" dirty="0">
                <a:solidFill>
                  <a:srgbClr val="231F20"/>
                </a:solidFill>
                <a:latin typeface="+mn-lt"/>
                <a:cs typeface="MetaPro-Thin"/>
              </a:rPr>
              <a:t>t</a:t>
            </a:r>
            <a:r>
              <a:rPr lang="en-US" sz="1600" spc="80" dirty="0">
                <a:solidFill>
                  <a:srgbClr val="231F20"/>
                </a:solidFill>
                <a:latin typeface="+mn-lt"/>
                <a:cs typeface="MetaPro-Thin"/>
              </a:rPr>
              <a:t> </a:t>
            </a:r>
            <a:r>
              <a:rPr lang="en-US" sz="1600" spc="25" dirty="0">
                <a:solidFill>
                  <a:srgbClr val="231F20"/>
                </a:solidFill>
                <a:latin typeface="+mn-lt"/>
                <a:cs typeface="MetaPro-Thin"/>
              </a:rPr>
              <a:t>t</a:t>
            </a:r>
            <a:r>
              <a:rPr lang="en-US" sz="1600" spc="5" dirty="0">
                <a:solidFill>
                  <a:srgbClr val="231F20"/>
                </a:solidFill>
                <a:latin typeface="+mn-lt"/>
                <a:cs typeface="MetaPro-Thin"/>
              </a:rPr>
              <a:t>o</a:t>
            </a:r>
            <a:r>
              <a:rPr lang="en-US" sz="1600" spc="90" dirty="0">
                <a:solidFill>
                  <a:srgbClr val="231F20"/>
                </a:solidFill>
                <a:latin typeface="+mn-lt"/>
                <a:cs typeface="MetaPro-Thin"/>
              </a:rPr>
              <a:t> </a:t>
            </a:r>
            <a:r>
              <a:rPr lang="en-US" sz="1600" spc="35" dirty="0">
                <a:solidFill>
                  <a:srgbClr val="231F20"/>
                </a:solidFill>
                <a:latin typeface="+mn-lt"/>
                <a:cs typeface="MetaPro-Thin"/>
              </a:rPr>
              <a:t>o</a:t>
            </a:r>
            <a:r>
              <a:rPr lang="en-US" sz="1600" spc="25" dirty="0">
                <a:solidFill>
                  <a:srgbClr val="231F20"/>
                </a:solidFill>
                <a:latin typeface="+mn-lt"/>
                <a:cs typeface="MetaPro-Thin"/>
              </a:rPr>
              <a:t>u</a:t>
            </a:r>
            <a:r>
              <a:rPr lang="en-US" sz="1600" dirty="0">
                <a:solidFill>
                  <a:srgbClr val="231F20"/>
                </a:solidFill>
                <a:latin typeface="+mn-lt"/>
                <a:cs typeface="MetaPro-Thin"/>
              </a:rPr>
              <a:t>r</a:t>
            </a:r>
            <a:r>
              <a:rPr lang="en-US" sz="1600" spc="90" dirty="0">
                <a:solidFill>
                  <a:srgbClr val="231F20"/>
                </a:solidFill>
                <a:latin typeface="+mn-lt"/>
                <a:cs typeface="MetaPro-Thin"/>
              </a:rPr>
              <a:t> </a:t>
            </a:r>
            <a:r>
              <a:rPr lang="en-US" sz="1600" spc="30" dirty="0">
                <a:solidFill>
                  <a:srgbClr val="231F20"/>
                </a:solidFill>
                <a:latin typeface="+mn-lt"/>
                <a:cs typeface="MetaPro-Thin"/>
              </a:rPr>
              <a:t>cus</a:t>
            </a:r>
            <a:r>
              <a:rPr lang="en-US" sz="1600" spc="25" dirty="0">
                <a:solidFill>
                  <a:srgbClr val="231F20"/>
                </a:solidFill>
                <a:latin typeface="+mn-lt"/>
                <a:cs typeface="MetaPro-Thin"/>
              </a:rPr>
              <a:t>t</a:t>
            </a:r>
            <a:r>
              <a:rPr lang="en-US" sz="1600" spc="30" dirty="0">
                <a:solidFill>
                  <a:srgbClr val="231F20"/>
                </a:solidFill>
                <a:latin typeface="+mn-lt"/>
                <a:cs typeface="MetaPro-Thin"/>
              </a:rPr>
              <a:t>omers’ </a:t>
            </a:r>
            <a:r>
              <a:rPr lang="en-US" sz="1600" spc="-10" dirty="0">
                <a:solidFill>
                  <a:srgbClr val="231F20"/>
                </a:solidFill>
                <a:latin typeface="+mn-lt"/>
                <a:cs typeface="MetaPro-Thin"/>
              </a:rPr>
              <a:t>nee</a:t>
            </a:r>
            <a:r>
              <a:rPr lang="en-US" sz="1600" spc="-15" dirty="0">
                <a:solidFill>
                  <a:srgbClr val="231F20"/>
                </a:solidFill>
                <a:latin typeface="+mn-lt"/>
                <a:cs typeface="MetaPro-Thin"/>
              </a:rPr>
              <a:t>d</a:t>
            </a:r>
            <a:r>
              <a:rPr lang="en-US" sz="1600" spc="-10" dirty="0">
                <a:solidFill>
                  <a:srgbClr val="231F20"/>
                </a:solidFill>
                <a:latin typeface="+mn-lt"/>
                <a:cs typeface="MetaPro-Thin"/>
              </a:rPr>
              <a:t>s</a:t>
            </a:r>
            <a:r>
              <a:rPr lang="en-US" sz="1600" dirty="0">
                <a:solidFill>
                  <a:srgbClr val="231F20"/>
                </a:solidFill>
                <a:latin typeface="+mn-lt"/>
                <a:cs typeface="MetaPro-Thin"/>
              </a:rPr>
              <a:t>.</a:t>
            </a:r>
            <a:r>
              <a:rPr lang="en-US" sz="1600" spc="-30" dirty="0">
                <a:solidFill>
                  <a:srgbClr val="231F20"/>
                </a:solidFill>
                <a:latin typeface="+mn-lt"/>
                <a:cs typeface="MetaPro-Thin"/>
              </a:rPr>
              <a:t> </a:t>
            </a:r>
            <a:r>
              <a:rPr lang="en-US" sz="1600" spc="-5" dirty="0">
                <a:solidFill>
                  <a:srgbClr val="231F20"/>
                </a:solidFill>
                <a:latin typeface="+mn-lt"/>
                <a:cs typeface="MetaPro-Thin"/>
              </a:rPr>
              <a:t>A</a:t>
            </a:r>
            <a:r>
              <a:rPr lang="en-US" sz="1600" dirty="0">
                <a:solidFill>
                  <a:srgbClr val="231F20"/>
                </a:solidFill>
                <a:latin typeface="+mn-lt"/>
                <a:cs typeface="MetaPro-Thin"/>
              </a:rPr>
              <a:t>t</a:t>
            </a:r>
            <a:r>
              <a:rPr lang="en-US" sz="1600" spc="-35" dirty="0">
                <a:solidFill>
                  <a:srgbClr val="231F20"/>
                </a:solidFill>
                <a:latin typeface="+mn-lt"/>
                <a:cs typeface="MetaPro-Thin"/>
              </a:rPr>
              <a:t> </a:t>
            </a:r>
            <a:r>
              <a:rPr lang="en-US" sz="1600" spc="-10" dirty="0">
                <a:solidFill>
                  <a:srgbClr val="231F20"/>
                </a:solidFill>
                <a:latin typeface="+mn-lt"/>
                <a:cs typeface="MetaPro-Thin"/>
              </a:rPr>
              <a:t>th</a:t>
            </a:r>
            <a:r>
              <a:rPr lang="en-US" sz="1600" dirty="0">
                <a:solidFill>
                  <a:srgbClr val="231F20"/>
                </a:solidFill>
                <a:latin typeface="+mn-lt"/>
                <a:cs typeface="MetaPro-Thin"/>
              </a:rPr>
              <a:t>e</a:t>
            </a:r>
            <a:r>
              <a:rPr lang="en-US" sz="1600" spc="-30" dirty="0">
                <a:solidFill>
                  <a:srgbClr val="231F20"/>
                </a:solidFill>
                <a:latin typeface="+mn-lt"/>
                <a:cs typeface="MetaPro-Thin"/>
              </a:rPr>
              <a:t> </a:t>
            </a:r>
            <a:r>
              <a:rPr lang="en-US" sz="1600" spc="-10" dirty="0">
                <a:solidFill>
                  <a:srgbClr val="231F20"/>
                </a:solidFill>
                <a:latin typeface="+mn-lt"/>
                <a:cs typeface="MetaPro-Thin"/>
              </a:rPr>
              <a:t>momen</a:t>
            </a:r>
            <a:r>
              <a:rPr lang="en-US" sz="1600" spc="5" dirty="0">
                <a:solidFill>
                  <a:srgbClr val="231F20"/>
                </a:solidFill>
                <a:latin typeface="+mn-lt"/>
                <a:cs typeface="MetaPro-Thin"/>
              </a:rPr>
              <a:t>t</a:t>
            </a:r>
            <a:r>
              <a:rPr lang="en-US" sz="1600" dirty="0">
                <a:solidFill>
                  <a:srgbClr val="231F20"/>
                </a:solidFill>
                <a:latin typeface="+mn-lt"/>
                <a:cs typeface="MetaPro-Thin"/>
              </a:rPr>
              <a:t>,</a:t>
            </a:r>
            <a:r>
              <a:rPr lang="en-US" sz="1600" spc="-30" dirty="0">
                <a:solidFill>
                  <a:srgbClr val="231F20"/>
                </a:solidFill>
                <a:latin typeface="+mn-lt"/>
                <a:cs typeface="MetaPro-Thin"/>
              </a:rPr>
              <a:t> </a:t>
            </a:r>
            <a:r>
              <a:rPr lang="en-US" sz="1600" spc="-15" dirty="0">
                <a:solidFill>
                  <a:srgbClr val="231F20"/>
                </a:solidFill>
                <a:latin typeface="+mn-lt"/>
                <a:cs typeface="MetaPro-Thin"/>
              </a:rPr>
              <a:t>f</a:t>
            </a:r>
            <a:r>
              <a:rPr lang="en-US" sz="1600" spc="-10" dirty="0">
                <a:solidFill>
                  <a:srgbClr val="231F20"/>
                </a:solidFill>
                <a:latin typeface="+mn-lt"/>
                <a:cs typeface="MetaPro-Thin"/>
              </a:rPr>
              <a:t>o</a:t>
            </a:r>
            <a:r>
              <a:rPr lang="en-US" sz="1600" dirty="0">
                <a:solidFill>
                  <a:srgbClr val="231F20"/>
                </a:solidFill>
                <a:latin typeface="+mn-lt"/>
                <a:cs typeface="MetaPro-Thin"/>
              </a:rPr>
              <a:t>r</a:t>
            </a:r>
            <a:r>
              <a:rPr lang="en-US" sz="1600" spc="-30" dirty="0">
                <a:solidFill>
                  <a:srgbClr val="231F20"/>
                </a:solidFill>
                <a:latin typeface="+mn-lt"/>
                <a:cs typeface="MetaPro-Thin"/>
              </a:rPr>
              <a:t> </a:t>
            </a:r>
            <a:r>
              <a:rPr lang="en-US" sz="1600" spc="-15" dirty="0">
                <a:solidFill>
                  <a:srgbClr val="231F20"/>
                </a:solidFill>
                <a:latin typeface="+mn-lt"/>
                <a:cs typeface="MetaPro-Thin"/>
              </a:rPr>
              <a:t>ex</a:t>
            </a:r>
            <a:r>
              <a:rPr lang="en-US" sz="1600" spc="-10" dirty="0">
                <a:solidFill>
                  <a:srgbClr val="231F20"/>
                </a:solidFill>
                <a:latin typeface="+mn-lt"/>
                <a:cs typeface="MetaPro-Thin"/>
              </a:rPr>
              <a:t>am</a:t>
            </a:r>
            <a:r>
              <a:rPr lang="en-US" sz="1600" spc="-15" dirty="0">
                <a:solidFill>
                  <a:srgbClr val="231F20"/>
                </a:solidFill>
                <a:latin typeface="+mn-lt"/>
                <a:cs typeface="MetaPro-Thin"/>
              </a:rPr>
              <a:t>pl</a:t>
            </a:r>
            <a:r>
              <a:rPr lang="en-US" sz="1600" spc="-10" dirty="0">
                <a:solidFill>
                  <a:srgbClr val="231F20"/>
                </a:solidFill>
                <a:latin typeface="+mn-lt"/>
                <a:cs typeface="MetaPro-Thin"/>
              </a:rPr>
              <a:t>e, </a:t>
            </a:r>
            <a:r>
              <a:rPr lang="en-US" sz="1600" spc="5" dirty="0">
                <a:solidFill>
                  <a:srgbClr val="231F20"/>
                </a:solidFill>
                <a:latin typeface="+mn-lt"/>
                <a:cs typeface="MetaPro-Thin"/>
              </a:rPr>
              <a:t>i</a:t>
            </a:r>
            <a:r>
              <a:rPr lang="en-US" sz="1600" dirty="0">
                <a:solidFill>
                  <a:srgbClr val="231F20"/>
                </a:solidFill>
                <a:latin typeface="+mn-lt"/>
                <a:cs typeface="MetaPro-Thin"/>
              </a:rPr>
              <a:t>t</a:t>
            </a:r>
            <a:r>
              <a:rPr lang="en-US" sz="1600" spc="5" dirty="0">
                <a:solidFill>
                  <a:srgbClr val="231F20"/>
                </a:solidFill>
                <a:latin typeface="+mn-lt"/>
                <a:cs typeface="MetaPro-Thin"/>
              </a:rPr>
              <a:t> </a:t>
            </a:r>
            <a:r>
              <a:rPr lang="en-US" sz="1600" dirty="0">
                <a:solidFill>
                  <a:srgbClr val="231F20"/>
                </a:solidFill>
                <a:latin typeface="+mn-lt"/>
                <a:cs typeface="MetaPro-Thin"/>
              </a:rPr>
              <a:t>is</a:t>
            </a:r>
            <a:r>
              <a:rPr lang="en-US" sz="1600" spc="5" dirty="0">
                <a:solidFill>
                  <a:srgbClr val="231F20"/>
                </a:solidFill>
                <a:latin typeface="+mn-lt"/>
                <a:cs typeface="MetaPro-Thin"/>
              </a:rPr>
              <a:t> a</a:t>
            </a:r>
            <a:r>
              <a:rPr lang="en-US" sz="1600" dirty="0">
                <a:solidFill>
                  <a:srgbClr val="231F20"/>
                </a:solidFill>
                <a:latin typeface="+mn-lt"/>
                <a:cs typeface="MetaPro-Thin"/>
              </a:rPr>
              <a:t>ll</a:t>
            </a:r>
            <a:r>
              <a:rPr lang="en-US" sz="1600" spc="5" dirty="0">
                <a:solidFill>
                  <a:srgbClr val="231F20"/>
                </a:solidFill>
                <a:latin typeface="+mn-lt"/>
                <a:cs typeface="MetaPro-Thin"/>
              </a:rPr>
              <a:t> abou</a:t>
            </a:r>
            <a:r>
              <a:rPr lang="en-US" sz="1600" dirty="0">
                <a:solidFill>
                  <a:srgbClr val="231F20"/>
                </a:solidFill>
                <a:latin typeface="+mn-lt"/>
                <a:cs typeface="MetaPro-Thin"/>
              </a:rPr>
              <a:t>t</a:t>
            </a:r>
            <a:r>
              <a:rPr lang="en-US" sz="1600" spc="5" dirty="0">
                <a:solidFill>
                  <a:srgbClr val="231F20"/>
                </a:solidFill>
                <a:latin typeface="+mn-lt"/>
                <a:cs typeface="MetaPro-Thin"/>
              </a:rPr>
              <a:t> th</a:t>
            </a:r>
            <a:r>
              <a:rPr lang="en-US" sz="1600" dirty="0">
                <a:solidFill>
                  <a:srgbClr val="231F20"/>
                </a:solidFill>
                <a:latin typeface="+mn-lt"/>
                <a:cs typeface="MetaPro-Thin"/>
              </a:rPr>
              <a:t>e</a:t>
            </a:r>
            <a:r>
              <a:rPr lang="en-US" sz="1600" spc="10" dirty="0">
                <a:solidFill>
                  <a:srgbClr val="231F20"/>
                </a:solidFill>
                <a:latin typeface="+mn-lt"/>
                <a:cs typeface="MetaPro-Thin"/>
              </a:rPr>
              <a:t> d</a:t>
            </a:r>
            <a:r>
              <a:rPr lang="en-US" sz="1600" dirty="0">
                <a:solidFill>
                  <a:srgbClr val="231F20"/>
                </a:solidFill>
                <a:latin typeface="+mn-lt"/>
                <a:cs typeface="MetaPro-Thin"/>
              </a:rPr>
              <a:t>i</a:t>
            </a:r>
            <a:r>
              <a:rPr lang="en-US" sz="1600" spc="5" dirty="0">
                <a:solidFill>
                  <a:srgbClr val="231F20"/>
                </a:solidFill>
                <a:latin typeface="+mn-lt"/>
                <a:cs typeface="MetaPro-Thin"/>
              </a:rPr>
              <a:t>ve</a:t>
            </a:r>
            <a:r>
              <a:rPr lang="en-US" sz="1600" dirty="0">
                <a:solidFill>
                  <a:srgbClr val="231F20"/>
                </a:solidFill>
                <a:latin typeface="+mn-lt"/>
                <a:cs typeface="MetaPro-Thin"/>
              </a:rPr>
              <a:t>rs</a:t>
            </a:r>
            <a:r>
              <a:rPr lang="en-US" sz="1600" spc="5" dirty="0">
                <a:solidFill>
                  <a:srgbClr val="231F20"/>
                </a:solidFill>
                <a:latin typeface="+mn-lt"/>
                <a:cs typeface="MetaPro-Thin"/>
              </a:rPr>
              <a:t>ifi</a:t>
            </a:r>
            <a:r>
              <a:rPr lang="en-US" sz="1600" spc="-5" dirty="0">
                <a:solidFill>
                  <a:srgbClr val="231F20"/>
                </a:solidFill>
                <a:latin typeface="+mn-lt"/>
                <a:cs typeface="MetaPro-Thin"/>
              </a:rPr>
              <a:t>c</a:t>
            </a:r>
            <a:r>
              <a:rPr lang="en-US" sz="1600" spc="5" dirty="0">
                <a:solidFill>
                  <a:srgbClr val="231F20"/>
                </a:solidFill>
                <a:latin typeface="+mn-lt"/>
                <a:cs typeface="MetaPro-Thin"/>
              </a:rPr>
              <a:t>atio</a:t>
            </a:r>
            <a:r>
              <a:rPr lang="en-US" sz="1600" dirty="0">
                <a:solidFill>
                  <a:srgbClr val="231F20"/>
                </a:solidFill>
                <a:latin typeface="+mn-lt"/>
                <a:cs typeface="MetaPro-Thin"/>
              </a:rPr>
              <a:t>n</a:t>
            </a:r>
            <a:r>
              <a:rPr lang="en-US" sz="1600" spc="10" dirty="0">
                <a:solidFill>
                  <a:srgbClr val="231F20"/>
                </a:solidFill>
                <a:latin typeface="+mn-lt"/>
                <a:cs typeface="MetaPro-Thin"/>
              </a:rPr>
              <a:t> </a:t>
            </a:r>
            <a:r>
              <a:rPr lang="en-US" sz="1600" spc="5" dirty="0">
                <a:solidFill>
                  <a:srgbClr val="231F20"/>
                </a:solidFill>
                <a:latin typeface="+mn-lt"/>
                <a:cs typeface="MetaPro-Thin"/>
              </a:rPr>
              <a:t>of </a:t>
            </a:r>
            <a:r>
              <a:rPr lang="en-US" sz="1600" spc="25" dirty="0">
                <a:solidFill>
                  <a:srgbClr val="231F20"/>
                </a:solidFill>
                <a:latin typeface="+mn-lt"/>
                <a:cs typeface="MetaPro-Thin"/>
              </a:rPr>
              <a:t>p</a:t>
            </a:r>
            <a:r>
              <a:rPr lang="en-US" sz="1600" spc="20" dirty="0">
                <a:solidFill>
                  <a:srgbClr val="231F20"/>
                </a:solidFill>
                <a:latin typeface="+mn-lt"/>
                <a:cs typeface="MetaPro-Thin"/>
              </a:rPr>
              <a:t>ay</a:t>
            </a:r>
            <a:r>
              <a:rPr lang="en-US" sz="1600" spc="30" dirty="0">
                <a:solidFill>
                  <a:srgbClr val="231F20"/>
                </a:solidFill>
                <a:latin typeface="+mn-lt"/>
                <a:cs typeface="MetaPro-Thin"/>
              </a:rPr>
              <a:t>men</a:t>
            </a:r>
            <a:r>
              <a:rPr lang="en-US" sz="1600" dirty="0">
                <a:solidFill>
                  <a:srgbClr val="231F20"/>
                </a:solidFill>
                <a:latin typeface="+mn-lt"/>
                <a:cs typeface="MetaPro-Thin"/>
              </a:rPr>
              <a:t>t</a:t>
            </a:r>
            <a:r>
              <a:rPr lang="en-US" sz="1600" spc="65" dirty="0">
                <a:solidFill>
                  <a:srgbClr val="231F20"/>
                </a:solidFill>
                <a:latin typeface="+mn-lt"/>
                <a:cs typeface="MetaPro-Thin"/>
              </a:rPr>
              <a:t> </a:t>
            </a:r>
            <a:r>
              <a:rPr lang="en-US" sz="1600" spc="25" dirty="0">
                <a:solidFill>
                  <a:srgbClr val="231F20"/>
                </a:solidFill>
                <a:latin typeface="+mn-lt"/>
                <a:cs typeface="MetaPro-Thin"/>
              </a:rPr>
              <a:t>methods</a:t>
            </a:r>
            <a:r>
              <a:rPr lang="en-US" sz="1600" dirty="0">
                <a:solidFill>
                  <a:srgbClr val="231F20"/>
                </a:solidFill>
                <a:latin typeface="+mn-lt"/>
                <a:cs typeface="MetaPro-Thin"/>
              </a:rPr>
              <a:t>,</a:t>
            </a:r>
            <a:r>
              <a:rPr lang="en-US" sz="1600" spc="70" dirty="0">
                <a:solidFill>
                  <a:srgbClr val="231F20"/>
                </a:solidFill>
                <a:latin typeface="+mn-lt"/>
                <a:cs typeface="MetaPro-Thin"/>
              </a:rPr>
              <a:t> </a:t>
            </a:r>
            <a:r>
              <a:rPr lang="en-US" sz="1600" spc="20" dirty="0">
                <a:solidFill>
                  <a:srgbClr val="231F20"/>
                </a:solidFill>
                <a:latin typeface="+mn-lt"/>
                <a:cs typeface="MetaPro-Thin"/>
              </a:rPr>
              <a:t>us</a:t>
            </a:r>
            <a:r>
              <a:rPr lang="en-US" sz="1600" spc="25" dirty="0">
                <a:solidFill>
                  <a:srgbClr val="231F20"/>
                </a:solidFill>
                <a:latin typeface="+mn-lt"/>
                <a:cs typeface="MetaPro-Thin"/>
              </a:rPr>
              <a:t>i</a:t>
            </a:r>
            <a:r>
              <a:rPr lang="en-US" sz="1600" spc="20" dirty="0">
                <a:solidFill>
                  <a:srgbClr val="231F20"/>
                </a:solidFill>
                <a:latin typeface="+mn-lt"/>
                <a:cs typeface="MetaPro-Thin"/>
              </a:rPr>
              <a:t>n</a:t>
            </a:r>
            <a:r>
              <a:rPr lang="en-US" sz="1600" dirty="0">
                <a:solidFill>
                  <a:srgbClr val="231F20"/>
                </a:solidFill>
                <a:latin typeface="+mn-lt"/>
                <a:cs typeface="MetaPro-Thin"/>
              </a:rPr>
              <a:t>g</a:t>
            </a:r>
            <a:r>
              <a:rPr lang="en-US" sz="1600" spc="70" dirty="0">
                <a:solidFill>
                  <a:srgbClr val="231F20"/>
                </a:solidFill>
                <a:latin typeface="+mn-lt"/>
                <a:cs typeface="MetaPro-Thin"/>
              </a:rPr>
              <a:t> </a:t>
            </a:r>
            <a:r>
              <a:rPr lang="en-US" sz="1600" spc="30" dirty="0">
                <a:solidFill>
                  <a:srgbClr val="231F20"/>
                </a:solidFill>
                <a:latin typeface="+mn-lt"/>
                <a:cs typeface="MetaPro-Thin"/>
              </a:rPr>
              <a:t>m</a:t>
            </a:r>
            <a:r>
              <a:rPr lang="en-US" sz="1600" spc="25" dirty="0">
                <a:solidFill>
                  <a:srgbClr val="231F20"/>
                </a:solidFill>
                <a:latin typeface="+mn-lt"/>
                <a:cs typeface="MetaPro-Thin"/>
              </a:rPr>
              <a:t>ob</a:t>
            </a:r>
            <a:r>
              <a:rPr lang="en-US" sz="1600" spc="20" dirty="0">
                <a:solidFill>
                  <a:srgbClr val="231F20"/>
                </a:solidFill>
                <a:latin typeface="+mn-lt"/>
                <a:cs typeface="MetaPro-Thin"/>
              </a:rPr>
              <a:t>il</a:t>
            </a:r>
            <a:r>
              <a:rPr lang="en-US" sz="1600" dirty="0">
                <a:solidFill>
                  <a:srgbClr val="231F20"/>
                </a:solidFill>
                <a:latin typeface="+mn-lt"/>
                <a:cs typeface="MetaPro-Thin"/>
              </a:rPr>
              <a:t>e </a:t>
            </a:r>
            <a:r>
              <a:rPr lang="en-US" sz="1600" spc="10" dirty="0">
                <a:solidFill>
                  <a:srgbClr val="231F20"/>
                </a:solidFill>
                <a:latin typeface="+mn-lt"/>
                <a:cs typeface="MetaPro-Thin"/>
              </a:rPr>
              <a:t>phon</a:t>
            </a:r>
            <a:r>
              <a:rPr lang="en-US" sz="1600" spc="5" dirty="0">
                <a:solidFill>
                  <a:srgbClr val="231F20"/>
                </a:solidFill>
                <a:latin typeface="+mn-lt"/>
                <a:cs typeface="MetaPro-Thin"/>
              </a:rPr>
              <a:t>e</a:t>
            </a:r>
            <a:r>
              <a:rPr lang="en-US" sz="1600" dirty="0">
                <a:solidFill>
                  <a:srgbClr val="231F20"/>
                </a:solidFill>
                <a:latin typeface="+mn-lt"/>
                <a:cs typeface="MetaPro-Thin"/>
              </a:rPr>
              <a:t>s</a:t>
            </a:r>
            <a:r>
              <a:rPr lang="en-US" sz="1600" spc="15" dirty="0">
                <a:solidFill>
                  <a:srgbClr val="231F20"/>
                </a:solidFill>
                <a:latin typeface="+mn-lt"/>
                <a:cs typeface="MetaPro-Thin"/>
              </a:rPr>
              <a:t> o</a:t>
            </a:r>
            <a:r>
              <a:rPr lang="en-US" sz="1600" dirty="0">
                <a:solidFill>
                  <a:srgbClr val="231F20"/>
                </a:solidFill>
                <a:latin typeface="+mn-lt"/>
                <a:cs typeface="MetaPro-Thin"/>
              </a:rPr>
              <a:t>r</a:t>
            </a:r>
            <a:r>
              <a:rPr lang="en-US" sz="1600" spc="20" dirty="0">
                <a:solidFill>
                  <a:srgbClr val="231F20"/>
                </a:solidFill>
                <a:latin typeface="+mn-lt"/>
                <a:cs typeface="MetaPro-Thin"/>
              </a:rPr>
              <a:t> </a:t>
            </a:r>
            <a:r>
              <a:rPr lang="en-US" sz="1600" spc="10" dirty="0">
                <a:solidFill>
                  <a:srgbClr val="231F20"/>
                </a:solidFill>
                <a:latin typeface="+mn-lt"/>
                <a:cs typeface="MetaPro-Thin"/>
              </a:rPr>
              <a:t>othe</a:t>
            </a:r>
            <a:r>
              <a:rPr lang="en-US" sz="1600" dirty="0">
                <a:solidFill>
                  <a:srgbClr val="231F20"/>
                </a:solidFill>
                <a:latin typeface="+mn-lt"/>
                <a:cs typeface="MetaPro-Thin"/>
              </a:rPr>
              <a:t>r</a:t>
            </a:r>
            <a:r>
              <a:rPr lang="en-US" sz="1600" spc="20" dirty="0">
                <a:solidFill>
                  <a:srgbClr val="231F20"/>
                </a:solidFill>
                <a:latin typeface="+mn-lt"/>
                <a:cs typeface="MetaPro-Thin"/>
              </a:rPr>
              <a:t> </a:t>
            </a:r>
            <a:r>
              <a:rPr lang="en-US" sz="1600" spc="10" dirty="0">
                <a:solidFill>
                  <a:srgbClr val="231F20"/>
                </a:solidFill>
                <a:latin typeface="+mn-lt"/>
                <a:cs typeface="MetaPro-Thin"/>
              </a:rPr>
              <a:t>se</a:t>
            </a:r>
            <a:r>
              <a:rPr lang="en-US" sz="1600" spc="20" dirty="0">
                <a:solidFill>
                  <a:srgbClr val="231F20"/>
                </a:solidFill>
                <a:latin typeface="+mn-lt"/>
                <a:cs typeface="MetaPro-Thin"/>
              </a:rPr>
              <a:t>r</a:t>
            </a:r>
            <a:r>
              <a:rPr lang="en-US" sz="1600" spc="5" dirty="0">
                <a:solidFill>
                  <a:srgbClr val="231F20"/>
                </a:solidFill>
                <a:latin typeface="+mn-lt"/>
                <a:cs typeface="MetaPro-Thin"/>
              </a:rPr>
              <a:t>v</a:t>
            </a:r>
            <a:r>
              <a:rPr lang="en-US" sz="1600" spc="10" dirty="0">
                <a:solidFill>
                  <a:srgbClr val="231F20"/>
                </a:solidFill>
                <a:latin typeface="+mn-lt"/>
                <a:cs typeface="MetaPro-Thin"/>
              </a:rPr>
              <a:t>i</a:t>
            </a:r>
            <a:r>
              <a:rPr lang="en-US" sz="1600" dirty="0">
                <a:solidFill>
                  <a:srgbClr val="231F20"/>
                </a:solidFill>
                <a:latin typeface="+mn-lt"/>
                <a:cs typeface="MetaPro-Thin"/>
              </a:rPr>
              <a:t>c</a:t>
            </a:r>
            <a:r>
              <a:rPr lang="en-US" sz="1600" spc="5" dirty="0">
                <a:solidFill>
                  <a:srgbClr val="231F20"/>
                </a:solidFill>
                <a:latin typeface="+mn-lt"/>
                <a:cs typeface="MetaPro-Thin"/>
              </a:rPr>
              <a:t>e</a:t>
            </a:r>
            <a:r>
              <a:rPr lang="en-US" sz="1600" dirty="0">
                <a:solidFill>
                  <a:srgbClr val="231F20"/>
                </a:solidFill>
                <a:latin typeface="+mn-lt"/>
                <a:cs typeface="MetaPro-Thin"/>
              </a:rPr>
              <a:t>s</a:t>
            </a:r>
            <a:r>
              <a:rPr lang="en-US" sz="1600" spc="15" dirty="0">
                <a:solidFill>
                  <a:srgbClr val="231F20"/>
                </a:solidFill>
                <a:latin typeface="+mn-lt"/>
                <a:cs typeface="MetaPro-Thin"/>
              </a:rPr>
              <a:t> </a:t>
            </a:r>
            <a:r>
              <a:rPr lang="en-US" sz="1600" spc="5" dirty="0">
                <a:solidFill>
                  <a:srgbClr val="231F20"/>
                </a:solidFill>
                <a:latin typeface="+mn-lt"/>
                <a:cs typeface="MetaPro-Thin"/>
              </a:rPr>
              <a:t>to</a:t>
            </a:r>
            <a:r>
              <a:rPr lang="en-US" sz="1600" spc="20" dirty="0">
                <a:solidFill>
                  <a:srgbClr val="231F20"/>
                </a:solidFill>
                <a:latin typeface="+mn-lt"/>
                <a:cs typeface="MetaPro-Thin"/>
              </a:rPr>
              <a:t> </a:t>
            </a:r>
            <a:r>
              <a:rPr lang="en-US" sz="1600" spc="10" dirty="0">
                <a:solidFill>
                  <a:srgbClr val="231F20"/>
                </a:solidFill>
                <a:latin typeface="+mn-lt"/>
                <a:cs typeface="MetaPro-Thin"/>
              </a:rPr>
              <a:t>make </a:t>
            </a:r>
            <a:r>
              <a:rPr lang="en-US" sz="1600" spc="-15" dirty="0">
                <a:solidFill>
                  <a:srgbClr val="231F20"/>
                </a:solidFill>
                <a:latin typeface="+mn-lt"/>
                <a:cs typeface="MetaPro-Thin"/>
              </a:rPr>
              <a:t>mon</a:t>
            </a:r>
            <a:r>
              <a:rPr lang="en-US" sz="1600" spc="-10" dirty="0">
                <a:solidFill>
                  <a:srgbClr val="231F20"/>
                </a:solidFill>
                <a:latin typeface="+mn-lt"/>
                <a:cs typeface="MetaPro-Thin"/>
              </a:rPr>
              <a:t>e</a:t>
            </a:r>
            <a:r>
              <a:rPr lang="en-US" sz="1600" dirty="0">
                <a:solidFill>
                  <a:srgbClr val="231F20"/>
                </a:solidFill>
                <a:latin typeface="+mn-lt"/>
                <a:cs typeface="MetaPro-Thin"/>
              </a:rPr>
              <a:t>y</a:t>
            </a:r>
            <a:r>
              <a:rPr lang="en-US" sz="1600" spc="-55" dirty="0">
                <a:solidFill>
                  <a:srgbClr val="231F20"/>
                </a:solidFill>
                <a:latin typeface="+mn-lt"/>
                <a:cs typeface="MetaPro-Thin"/>
              </a:rPr>
              <a:t> </a:t>
            </a:r>
            <a:r>
              <a:rPr lang="en-US" sz="1600" spc="-20" dirty="0">
                <a:solidFill>
                  <a:srgbClr val="231F20"/>
                </a:solidFill>
                <a:latin typeface="+mn-lt"/>
                <a:cs typeface="MetaPro-Thin"/>
              </a:rPr>
              <a:t>t</a:t>
            </a:r>
            <a:r>
              <a:rPr lang="en-US" sz="1600" spc="-25" dirty="0">
                <a:solidFill>
                  <a:srgbClr val="231F20"/>
                </a:solidFill>
                <a:latin typeface="+mn-lt"/>
                <a:cs typeface="MetaPro-Thin"/>
              </a:rPr>
              <a:t>r</a:t>
            </a:r>
            <a:r>
              <a:rPr lang="en-US" sz="1600" spc="-15" dirty="0">
                <a:solidFill>
                  <a:srgbClr val="231F20"/>
                </a:solidFill>
                <a:latin typeface="+mn-lt"/>
                <a:cs typeface="MetaPro-Thin"/>
              </a:rPr>
              <a:t>a</a:t>
            </a:r>
            <a:r>
              <a:rPr lang="en-US" sz="1600" spc="-20" dirty="0">
                <a:solidFill>
                  <a:srgbClr val="231F20"/>
                </a:solidFill>
                <a:latin typeface="+mn-lt"/>
                <a:cs typeface="MetaPro-Thin"/>
              </a:rPr>
              <a:t>n</a:t>
            </a:r>
            <a:r>
              <a:rPr lang="en-US" sz="1600" spc="-15" dirty="0">
                <a:solidFill>
                  <a:srgbClr val="231F20"/>
                </a:solidFill>
                <a:latin typeface="+mn-lt"/>
                <a:cs typeface="MetaPro-Thin"/>
              </a:rPr>
              <a:t>sfers</a:t>
            </a:r>
            <a:r>
              <a:rPr lang="en-US" sz="1600" spc="-35" dirty="0">
                <a:solidFill>
                  <a:srgbClr val="231F20"/>
                </a:solidFill>
                <a:latin typeface="+mn-lt"/>
                <a:cs typeface="MetaPro-Thin"/>
              </a:rPr>
              <a:t>.</a:t>
            </a:r>
            <a:r>
              <a:rPr lang="en-US" sz="1600" dirty="0">
                <a:solidFill>
                  <a:srgbClr val="231F20"/>
                </a:solidFill>
                <a:latin typeface="+mn-lt"/>
                <a:cs typeface="MetaPro-Thin"/>
              </a:rPr>
              <a:t>”</a:t>
            </a:r>
            <a:endParaRPr lang="en-US" sz="1600" dirty="0">
              <a:latin typeface="+mn-lt"/>
              <a:cs typeface="MetaPro-Thin"/>
            </a:endParaRPr>
          </a:p>
          <a:p>
            <a:pPr>
              <a:lnSpc>
                <a:spcPts val="1300"/>
              </a:lnSpc>
              <a:spcBef>
                <a:spcPts val="64"/>
              </a:spcBef>
            </a:pPr>
            <a:endParaRPr lang="en-US" sz="1600" dirty="0">
              <a:latin typeface="+mn-lt"/>
            </a:endParaRPr>
          </a:p>
          <a:p>
            <a:pPr marL="12700">
              <a:lnSpc>
                <a:spcPct val="100000"/>
              </a:lnSpc>
            </a:pPr>
            <a:r>
              <a:rPr lang="en-US" sz="1600" spc="-25" dirty="0" err="1">
                <a:solidFill>
                  <a:srgbClr val="231F20"/>
                </a:solidFill>
                <a:latin typeface="+mn-lt"/>
                <a:cs typeface="MetaPro-NormIta"/>
              </a:rPr>
              <a:t>M</a:t>
            </a:r>
            <a:r>
              <a:rPr lang="en-US" sz="1600" spc="-15" dirty="0" err="1">
                <a:solidFill>
                  <a:srgbClr val="231F20"/>
                </a:solidFill>
                <a:latin typeface="+mn-lt"/>
                <a:cs typeface="MetaPro-NormIta"/>
              </a:rPr>
              <a:t>amado</a:t>
            </a:r>
            <a:r>
              <a:rPr lang="en-US" sz="1600" dirty="0" err="1">
                <a:solidFill>
                  <a:srgbClr val="231F20"/>
                </a:solidFill>
                <a:latin typeface="+mn-lt"/>
                <a:cs typeface="MetaPro-NormIta"/>
              </a:rPr>
              <a:t>u</a:t>
            </a:r>
            <a:r>
              <a:rPr lang="en-US" sz="1600" spc="-45" dirty="0">
                <a:solidFill>
                  <a:srgbClr val="231F20"/>
                </a:solidFill>
                <a:latin typeface="+mn-lt"/>
                <a:cs typeface="MetaPro-NormIta"/>
              </a:rPr>
              <a:t> </a:t>
            </a:r>
            <a:r>
              <a:rPr lang="en-US" sz="1600" spc="-15" dirty="0" err="1">
                <a:solidFill>
                  <a:srgbClr val="231F20"/>
                </a:solidFill>
                <a:latin typeface="+mn-lt"/>
                <a:cs typeface="MetaPro-NormIta"/>
              </a:rPr>
              <a:t>Dia</a:t>
            </a:r>
            <a:endParaRPr lang="en-US" sz="1600" dirty="0">
              <a:latin typeface="+mn-lt"/>
              <a:cs typeface="MetaPro-NormIta"/>
            </a:endParaRPr>
          </a:p>
          <a:p>
            <a:pPr marL="12700">
              <a:lnSpc>
                <a:spcPct val="100000"/>
              </a:lnSpc>
              <a:spcBef>
                <a:spcPts val="229"/>
              </a:spcBef>
            </a:pPr>
            <a:r>
              <a:rPr lang="en-US" sz="1600" spc="-25" dirty="0">
                <a:solidFill>
                  <a:srgbClr val="231F20"/>
                </a:solidFill>
                <a:latin typeface="+mn-lt"/>
                <a:cs typeface="MetaPro-ThinIta"/>
              </a:rPr>
              <a:t>C</a:t>
            </a:r>
            <a:r>
              <a:rPr lang="en-US" sz="1600" spc="-35" dirty="0">
                <a:solidFill>
                  <a:srgbClr val="231F20"/>
                </a:solidFill>
                <a:latin typeface="+mn-lt"/>
                <a:cs typeface="MetaPro-ThinIta"/>
              </a:rPr>
              <a:t>E</a:t>
            </a:r>
            <a:r>
              <a:rPr lang="en-US" sz="1600" dirty="0">
                <a:solidFill>
                  <a:srgbClr val="231F20"/>
                </a:solidFill>
                <a:latin typeface="+mn-lt"/>
                <a:cs typeface="MetaPro-ThinIta"/>
              </a:rPr>
              <a:t>O</a:t>
            </a:r>
            <a:r>
              <a:rPr lang="en-US" sz="1600" spc="-45" dirty="0">
                <a:solidFill>
                  <a:srgbClr val="231F20"/>
                </a:solidFill>
                <a:latin typeface="+mn-lt"/>
                <a:cs typeface="MetaPro-ThinIta"/>
              </a:rPr>
              <a:t> </a:t>
            </a:r>
            <a:r>
              <a:rPr lang="en-US" sz="1600" spc="-15" dirty="0">
                <a:solidFill>
                  <a:srgbClr val="231F20"/>
                </a:solidFill>
                <a:latin typeface="+mn-lt"/>
                <a:cs typeface="MetaPro-ThinIta"/>
              </a:rPr>
              <a:t>o</a:t>
            </a:r>
            <a:r>
              <a:rPr lang="en-US" sz="1600" dirty="0">
                <a:solidFill>
                  <a:srgbClr val="231F20"/>
                </a:solidFill>
                <a:latin typeface="+mn-lt"/>
                <a:cs typeface="MetaPro-ThinIta"/>
              </a:rPr>
              <a:t>f</a:t>
            </a:r>
            <a:r>
              <a:rPr lang="en-US" sz="1600" spc="-45" dirty="0">
                <a:solidFill>
                  <a:srgbClr val="231F20"/>
                </a:solidFill>
                <a:latin typeface="+mn-lt"/>
                <a:cs typeface="MetaPro-ThinIta"/>
              </a:rPr>
              <a:t> </a:t>
            </a:r>
            <a:r>
              <a:rPr lang="en-US" sz="1600" spc="-25" dirty="0" err="1">
                <a:solidFill>
                  <a:srgbClr val="231F20"/>
                </a:solidFill>
                <a:latin typeface="+mn-lt"/>
                <a:cs typeface="MetaPro-ThinIta"/>
              </a:rPr>
              <a:t>S</a:t>
            </a:r>
            <a:r>
              <a:rPr lang="en-US" sz="1600" spc="-15" dirty="0" err="1">
                <a:solidFill>
                  <a:srgbClr val="231F20"/>
                </a:solidFill>
                <a:latin typeface="+mn-lt"/>
                <a:cs typeface="MetaPro-ThinIta"/>
              </a:rPr>
              <a:t>énég</a:t>
            </a:r>
            <a:r>
              <a:rPr lang="en-US" sz="1600" spc="-20" dirty="0" err="1">
                <a:solidFill>
                  <a:srgbClr val="231F20"/>
                </a:solidFill>
                <a:latin typeface="+mn-lt"/>
                <a:cs typeface="MetaPro-ThinIta"/>
              </a:rPr>
              <a:t>a</a:t>
            </a:r>
            <a:r>
              <a:rPr lang="en-US" sz="1600" spc="-15" dirty="0" err="1">
                <a:solidFill>
                  <a:srgbClr val="231F20"/>
                </a:solidFill>
                <a:latin typeface="+mn-lt"/>
                <a:cs typeface="MetaPro-ThinIta"/>
              </a:rPr>
              <a:t>lai</a:t>
            </a:r>
            <a:r>
              <a:rPr lang="en-US" sz="1600" spc="-20" dirty="0" err="1">
                <a:solidFill>
                  <a:srgbClr val="231F20"/>
                </a:solidFill>
                <a:latin typeface="+mn-lt"/>
                <a:cs typeface="MetaPro-ThinIta"/>
              </a:rPr>
              <a:t>s</a:t>
            </a:r>
            <a:r>
              <a:rPr lang="en-US" sz="1600" dirty="0" err="1">
                <a:solidFill>
                  <a:srgbClr val="231F20"/>
                </a:solidFill>
                <a:latin typeface="+mn-lt"/>
                <a:cs typeface="MetaPro-ThinIta"/>
              </a:rPr>
              <a:t>e</a:t>
            </a:r>
            <a:r>
              <a:rPr lang="en-US" sz="1600" spc="-45" dirty="0">
                <a:solidFill>
                  <a:srgbClr val="231F20"/>
                </a:solidFill>
                <a:latin typeface="+mn-lt"/>
                <a:cs typeface="MetaPro-ThinIta"/>
              </a:rPr>
              <a:t> </a:t>
            </a:r>
            <a:r>
              <a:rPr lang="en-US" sz="1600" spc="-15" dirty="0">
                <a:solidFill>
                  <a:srgbClr val="231F20"/>
                </a:solidFill>
                <a:latin typeface="+mn-lt"/>
                <a:cs typeface="MetaPro-ThinIta"/>
              </a:rPr>
              <a:t>D</a:t>
            </a:r>
            <a:r>
              <a:rPr lang="en-US" sz="1600" spc="-20" dirty="0">
                <a:solidFill>
                  <a:srgbClr val="231F20"/>
                </a:solidFill>
                <a:latin typeface="+mn-lt"/>
                <a:cs typeface="MetaPro-ThinIta"/>
              </a:rPr>
              <a:t>e</a:t>
            </a:r>
            <a:r>
              <a:rPr lang="en-US" sz="1600" dirty="0">
                <a:solidFill>
                  <a:srgbClr val="231F20"/>
                </a:solidFill>
                <a:latin typeface="+mn-lt"/>
                <a:cs typeface="MetaPro-ThinIta"/>
              </a:rPr>
              <a:t>s</a:t>
            </a:r>
            <a:r>
              <a:rPr lang="en-US" sz="1600" spc="-60" dirty="0">
                <a:solidFill>
                  <a:srgbClr val="231F20"/>
                </a:solidFill>
                <a:latin typeface="+mn-lt"/>
                <a:cs typeface="MetaPro-ThinIta"/>
              </a:rPr>
              <a:t> </a:t>
            </a:r>
            <a:r>
              <a:rPr lang="en-US" sz="1600" spc="-25" dirty="0" err="1" smtClean="0">
                <a:solidFill>
                  <a:srgbClr val="231F20"/>
                </a:solidFill>
                <a:latin typeface="+mn-lt"/>
                <a:cs typeface="MetaPro-ThinIta"/>
              </a:rPr>
              <a:t>E</a:t>
            </a:r>
            <a:r>
              <a:rPr lang="en-US" sz="1600" spc="-15" dirty="0" err="1" smtClean="0">
                <a:solidFill>
                  <a:srgbClr val="231F20"/>
                </a:solidFill>
                <a:latin typeface="+mn-lt"/>
                <a:cs typeface="MetaPro-ThinIta"/>
              </a:rPr>
              <a:t>a</a:t>
            </a:r>
            <a:r>
              <a:rPr lang="en-US" sz="1600" spc="-10" dirty="0" err="1" smtClean="0">
                <a:solidFill>
                  <a:srgbClr val="231F20"/>
                </a:solidFill>
                <a:latin typeface="+mn-lt"/>
                <a:cs typeface="MetaPro-ThinIta"/>
              </a:rPr>
              <a:t>u</a:t>
            </a:r>
            <a:r>
              <a:rPr lang="en-US" sz="1600" dirty="0" err="1" smtClean="0">
                <a:solidFill>
                  <a:srgbClr val="231F20"/>
                </a:solidFill>
                <a:latin typeface="+mn-lt"/>
                <a:cs typeface="MetaPro-ThinIta"/>
              </a:rPr>
              <a:t>x</a:t>
            </a:r>
            <a:endParaRPr lang="en-US" sz="1600" dirty="0" smtClean="0">
              <a:solidFill>
                <a:srgbClr val="231F20"/>
              </a:solidFill>
              <a:latin typeface="+mn-lt"/>
              <a:cs typeface="MetaPro-ThinIta"/>
            </a:endParaRPr>
          </a:p>
          <a:p>
            <a:pPr marL="12700">
              <a:lnSpc>
                <a:spcPct val="100000"/>
              </a:lnSpc>
              <a:spcBef>
                <a:spcPts val="229"/>
              </a:spcBef>
            </a:pPr>
            <a:endParaRPr lang="en-US" sz="1600" dirty="0">
              <a:latin typeface="+mn-lt"/>
              <a:cs typeface="MetaPro-ThinIta"/>
            </a:endParaRPr>
          </a:p>
          <a:p>
            <a:pPr>
              <a:lnSpc>
                <a:spcPts val="550"/>
              </a:lnSpc>
              <a:spcBef>
                <a:spcPts val="16"/>
              </a:spcBef>
            </a:pPr>
            <a:endParaRPr lang="en-US" sz="1600" dirty="0">
              <a:latin typeface="+mn-lt"/>
            </a:endParaRPr>
          </a:p>
          <a:p>
            <a:pPr marL="12700" marR="125095">
              <a:lnSpc>
                <a:spcPct val="119200"/>
              </a:lnSpc>
            </a:pPr>
            <a:r>
              <a:rPr lang="en-US" sz="1600" spc="-15" dirty="0" err="1">
                <a:solidFill>
                  <a:srgbClr val="0075B3"/>
                </a:solidFill>
                <a:latin typeface="+mn-lt"/>
                <a:cs typeface="MetaPro-Light"/>
              </a:rPr>
              <a:t>Sén</a:t>
            </a:r>
            <a:r>
              <a:rPr lang="en-US" sz="1600" spc="-20" dirty="0" err="1">
                <a:solidFill>
                  <a:srgbClr val="0075B3"/>
                </a:solidFill>
                <a:latin typeface="+mn-lt"/>
                <a:cs typeface="MetaPro-Light"/>
              </a:rPr>
              <a:t>é</a:t>
            </a:r>
            <a:r>
              <a:rPr lang="en-US" sz="1600" spc="-25" dirty="0" err="1">
                <a:solidFill>
                  <a:srgbClr val="0075B3"/>
                </a:solidFill>
                <a:latin typeface="+mn-lt"/>
                <a:cs typeface="MetaPro-Light"/>
              </a:rPr>
              <a:t>g</a:t>
            </a:r>
            <a:r>
              <a:rPr lang="en-US" sz="1600" spc="-15" dirty="0" err="1">
                <a:solidFill>
                  <a:srgbClr val="0075B3"/>
                </a:solidFill>
                <a:latin typeface="+mn-lt"/>
                <a:cs typeface="MetaPro-Light"/>
              </a:rPr>
              <a:t>a</a:t>
            </a:r>
            <a:r>
              <a:rPr lang="en-US" sz="1600" spc="-25" dirty="0" err="1">
                <a:solidFill>
                  <a:srgbClr val="0075B3"/>
                </a:solidFill>
                <a:latin typeface="+mn-lt"/>
                <a:cs typeface="MetaPro-Light"/>
              </a:rPr>
              <a:t>l</a:t>
            </a:r>
            <a:r>
              <a:rPr lang="en-US" sz="1600" spc="-15" dirty="0" err="1">
                <a:solidFill>
                  <a:srgbClr val="0075B3"/>
                </a:solidFill>
                <a:latin typeface="+mn-lt"/>
                <a:cs typeface="MetaPro-Light"/>
              </a:rPr>
              <a:t>a</a:t>
            </a:r>
            <a:r>
              <a:rPr lang="en-US" sz="1600" spc="-25" dirty="0" err="1">
                <a:solidFill>
                  <a:srgbClr val="0075B3"/>
                </a:solidFill>
                <a:latin typeface="+mn-lt"/>
                <a:cs typeface="MetaPro-Light"/>
              </a:rPr>
              <a:t>i</a:t>
            </a:r>
            <a:r>
              <a:rPr lang="en-US" sz="1600" spc="-15" dirty="0" err="1">
                <a:solidFill>
                  <a:srgbClr val="0075B3"/>
                </a:solidFill>
                <a:latin typeface="+mn-lt"/>
                <a:cs typeface="MetaPro-Light"/>
              </a:rPr>
              <a:t>s</a:t>
            </a:r>
            <a:r>
              <a:rPr lang="en-US" sz="1600" dirty="0" err="1">
                <a:solidFill>
                  <a:srgbClr val="0075B3"/>
                </a:solidFill>
                <a:latin typeface="+mn-lt"/>
                <a:cs typeface="MetaPro-Light"/>
              </a:rPr>
              <a:t>e</a:t>
            </a:r>
            <a:r>
              <a:rPr lang="en-US" sz="1600" spc="-45" dirty="0">
                <a:solidFill>
                  <a:srgbClr val="0075B3"/>
                </a:solidFill>
                <a:latin typeface="+mn-lt"/>
                <a:cs typeface="MetaPro-Light"/>
              </a:rPr>
              <a:t> </a:t>
            </a:r>
            <a:r>
              <a:rPr lang="en-US" sz="1600" spc="-15" dirty="0">
                <a:solidFill>
                  <a:srgbClr val="0075B3"/>
                </a:solidFill>
                <a:latin typeface="+mn-lt"/>
                <a:cs typeface="MetaPro-Light"/>
              </a:rPr>
              <a:t>D</a:t>
            </a:r>
            <a:r>
              <a:rPr lang="en-US" sz="1600" spc="-20" dirty="0">
                <a:solidFill>
                  <a:srgbClr val="0075B3"/>
                </a:solidFill>
                <a:latin typeface="+mn-lt"/>
                <a:cs typeface="MetaPro-Light"/>
              </a:rPr>
              <a:t>e</a:t>
            </a:r>
            <a:r>
              <a:rPr lang="en-US" sz="1600" dirty="0">
                <a:solidFill>
                  <a:srgbClr val="0075B3"/>
                </a:solidFill>
                <a:latin typeface="+mn-lt"/>
                <a:cs typeface="MetaPro-Light"/>
              </a:rPr>
              <a:t>s</a:t>
            </a:r>
            <a:r>
              <a:rPr lang="en-US" sz="1600" spc="-60" dirty="0">
                <a:solidFill>
                  <a:srgbClr val="0075B3"/>
                </a:solidFill>
                <a:latin typeface="+mn-lt"/>
                <a:cs typeface="MetaPro-Light"/>
              </a:rPr>
              <a:t> </a:t>
            </a:r>
            <a:r>
              <a:rPr lang="en-US" sz="1600" spc="-20" dirty="0" err="1">
                <a:solidFill>
                  <a:srgbClr val="0075B3"/>
                </a:solidFill>
                <a:latin typeface="+mn-lt"/>
                <a:cs typeface="MetaPro-Light"/>
              </a:rPr>
              <a:t>E</a:t>
            </a:r>
            <a:r>
              <a:rPr lang="en-US" sz="1600" spc="-15" dirty="0" err="1">
                <a:solidFill>
                  <a:srgbClr val="0075B3"/>
                </a:solidFill>
                <a:latin typeface="+mn-lt"/>
                <a:cs typeface="MetaPro-Light"/>
              </a:rPr>
              <a:t>au</a:t>
            </a:r>
            <a:r>
              <a:rPr lang="en-US" sz="1600" dirty="0" err="1">
                <a:solidFill>
                  <a:srgbClr val="0075B3"/>
                </a:solidFill>
                <a:latin typeface="+mn-lt"/>
                <a:cs typeface="MetaPro-Light"/>
              </a:rPr>
              <a:t>x</a:t>
            </a:r>
            <a:r>
              <a:rPr lang="en-US" sz="1600" spc="-70" dirty="0">
                <a:solidFill>
                  <a:srgbClr val="0075B3"/>
                </a:solidFill>
                <a:latin typeface="+mn-lt"/>
                <a:cs typeface="MetaPro-Light"/>
              </a:rPr>
              <a:t> </a:t>
            </a:r>
            <a:r>
              <a:rPr lang="en-US" sz="1600" spc="-20" dirty="0">
                <a:solidFill>
                  <a:srgbClr val="0075B3"/>
                </a:solidFill>
                <a:latin typeface="+mn-lt"/>
                <a:cs typeface="MetaPro-Light"/>
              </a:rPr>
              <a:t>s</a:t>
            </a:r>
            <a:r>
              <a:rPr lang="en-US" sz="1600" spc="-25" dirty="0">
                <a:solidFill>
                  <a:srgbClr val="0075B3"/>
                </a:solidFill>
                <a:latin typeface="+mn-lt"/>
                <a:cs typeface="MetaPro-Light"/>
              </a:rPr>
              <a:t>u</a:t>
            </a:r>
            <a:r>
              <a:rPr lang="en-US" sz="1600" spc="-20" dirty="0">
                <a:solidFill>
                  <a:srgbClr val="0075B3"/>
                </a:solidFill>
                <a:latin typeface="+mn-lt"/>
                <a:cs typeface="MetaPro-Light"/>
              </a:rPr>
              <a:t>pp</a:t>
            </a:r>
            <a:r>
              <a:rPr lang="en-US" sz="1600" spc="-15" dirty="0">
                <a:solidFill>
                  <a:srgbClr val="0075B3"/>
                </a:solidFill>
                <a:latin typeface="+mn-lt"/>
                <a:cs typeface="MetaPro-Light"/>
              </a:rPr>
              <a:t>li</a:t>
            </a:r>
            <a:r>
              <a:rPr lang="en-US" sz="1600" spc="-20" dirty="0">
                <a:solidFill>
                  <a:srgbClr val="0075B3"/>
                </a:solidFill>
                <a:latin typeface="+mn-lt"/>
                <a:cs typeface="MetaPro-Light"/>
              </a:rPr>
              <a:t>e</a:t>
            </a:r>
            <a:r>
              <a:rPr lang="en-US" sz="1600" dirty="0">
                <a:solidFill>
                  <a:srgbClr val="0075B3"/>
                </a:solidFill>
                <a:latin typeface="+mn-lt"/>
                <a:cs typeface="MetaPro-Light"/>
              </a:rPr>
              <a:t>s </a:t>
            </a:r>
            <a:r>
              <a:rPr lang="en-US" sz="1600" spc="-15" dirty="0">
                <a:solidFill>
                  <a:srgbClr val="0075B3"/>
                </a:solidFill>
                <a:latin typeface="+mn-lt"/>
                <a:cs typeface="MetaPro-Light"/>
              </a:rPr>
              <a:t>dri</a:t>
            </a:r>
            <a:r>
              <a:rPr lang="en-US" sz="1600" spc="-20" dirty="0">
                <a:solidFill>
                  <a:srgbClr val="0075B3"/>
                </a:solidFill>
                <a:latin typeface="+mn-lt"/>
                <a:cs typeface="MetaPro-Light"/>
              </a:rPr>
              <a:t>n</a:t>
            </a:r>
            <a:r>
              <a:rPr lang="en-US" sz="1600" spc="-25" dirty="0">
                <a:solidFill>
                  <a:srgbClr val="0075B3"/>
                </a:solidFill>
                <a:latin typeface="+mn-lt"/>
                <a:cs typeface="MetaPro-Light"/>
              </a:rPr>
              <a:t>k</a:t>
            </a:r>
            <a:r>
              <a:rPr lang="en-US" sz="1600" spc="-15" dirty="0">
                <a:solidFill>
                  <a:srgbClr val="0075B3"/>
                </a:solidFill>
                <a:latin typeface="+mn-lt"/>
                <a:cs typeface="MetaPro-Light"/>
              </a:rPr>
              <a:t>i</a:t>
            </a:r>
            <a:r>
              <a:rPr lang="en-US" sz="1600" spc="-20" dirty="0">
                <a:solidFill>
                  <a:srgbClr val="0075B3"/>
                </a:solidFill>
                <a:latin typeface="+mn-lt"/>
                <a:cs typeface="MetaPro-Light"/>
              </a:rPr>
              <a:t>n</a:t>
            </a:r>
            <a:r>
              <a:rPr lang="en-US" sz="1600" dirty="0">
                <a:solidFill>
                  <a:srgbClr val="0075B3"/>
                </a:solidFill>
                <a:latin typeface="+mn-lt"/>
                <a:cs typeface="MetaPro-Light"/>
              </a:rPr>
              <a:t>g</a:t>
            </a:r>
            <a:r>
              <a:rPr lang="en-US" sz="1600" spc="-45" dirty="0">
                <a:solidFill>
                  <a:srgbClr val="0075B3"/>
                </a:solidFill>
                <a:latin typeface="+mn-lt"/>
                <a:cs typeface="MetaPro-Light"/>
              </a:rPr>
              <a:t> </a:t>
            </a:r>
            <a:r>
              <a:rPr lang="en-US" sz="1600" spc="-25" dirty="0">
                <a:solidFill>
                  <a:srgbClr val="0075B3"/>
                </a:solidFill>
                <a:latin typeface="+mn-lt"/>
                <a:cs typeface="MetaPro-Light"/>
              </a:rPr>
              <a:t>w</a:t>
            </a:r>
            <a:r>
              <a:rPr lang="en-US" sz="1600" spc="-15" dirty="0">
                <a:solidFill>
                  <a:srgbClr val="0075B3"/>
                </a:solidFill>
                <a:latin typeface="+mn-lt"/>
                <a:cs typeface="MetaPro-Light"/>
              </a:rPr>
              <a:t>ate</a:t>
            </a:r>
            <a:r>
              <a:rPr lang="en-US" sz="1600" dirty="0">
                <a:solidFill>
                  <a:srgbClr val="0075B3"/>
                </a:solidFill>
                <a:latin typeface="+mn-lt"/>
                <a:cs typeface="MetaPro-Light"/>
              </a:rPr>
              <a:t>r</a:t>
            </a:r>
            <a:r>
              <a:rPr lang="en-US" sz="1600" spc="-45" dirty="0">
                <a:solidFill>
                  <a:srgbClr val="0075B3"/>
                </a:solidFill>
                <a:latin typeface="+mn-lt"/>
                <a:cs typeface="MetaPro-Light"/>
              </a:rPr>
              <a:t> </a:t>
            </a:r>
            <a:r>
              <a:rPr lang="en-US" sz="1600" spc="-20" dirty="0">
                <a:solidFill>
                  <a:srgbClr val="0075B3"/>
                </a:solidFill>
                <a:latin typeface="+mn-lt"/>
                <a:cs typeface="MetaPro-Light"/>
              </a:rPr>
              <a:t>t</a:t>
            </a:r>
            <a:r>
              <a:rPr lang="en-US" sz="1600" dirty="0">
                <a:solidFill>
                  <a:srgbClr val="0075B3"/>
                </a:solidFill>
                <a:latin typeface="+mn-lt"/>
                <a:cs typeface="MetaPro-Light"/>
              </a:rPr>
              <a:t>o</a:t>
            </a:r>
            <a:r>
              <a:rPr lang="en-US" sz="1600" spc="-45" dirty="0">
                <a:solidFill>
                  <a:srgbClr val="0075B3"/>
                </a:solidFill>
                <a:latin typeface="+mn-lt"/>
                <a:cs typeface="MetaPro-Light"/>
              </a:rPr>
              <a:t> </a:t>
            </a:r>
            <a:r>
              <a:rPr lang="en-US" sz="1600" spc="-15" dirty="0">
                <a:solidFill>
                  <a:srgbClr val="0075B3"/>
                </a:solidFill>
                <a:latin typeface="+mn-lt"/>
                <a:cs typeface="MetaPro-Light"/>
              </a:rPr>
              <a:t>a</a:t>
            </a:r>
            <a:r>
              <a:rPr lang="en-US" sz="1600" spc="-20" dirty="0">
                <a:solidFill>
                  <a:srgbClr val="0075B3"/>
                </a:solidFill>
                <a:latin typeface="+mn-lt"/>
                <a:cs typeface="MetaPro-Light"/>
              </a:rPr>
              <a:t>p</a:t>
            </a:r>
            <a:r>
              <a:rPr lang="en-US" sz="1600" spc="-15" dirty="0">
                <a:solidFill>
                  <a:srgbClr val="0075B3"/>
                </a:solidFill>
                <a:latin typeface="+mn-lt"/>
                <a:cs typeface="MetaPro-Light"/>
              </a:rPr>
              <a:t>p</a:t>
            </a:r>
            <a:r>
              <a:rPr lang="en-US" sz="1600" spc="-20" dirty="0">
                <a:solidFill>
                  <a:srgbClr val="0075B3"/>
                </a:solidFill>
                <a:latin typeface="+mn-lt"/>
                <a:cs typeface="MetaPro-Light"/>
              </a:rPr>
              <a:t>r</a:t>
            </a:r>
            <a:r>
              <a:rPr lang="en-US" sz="1600" spc="-35" dirty="0">
                <a:solidFill>
                  <a:srgbClr val="0075B3"/>
                </a:solidFill>
                <a:latin typeface="+mn-lt"/>
                <a:cs typeface="MetaPro-Light"/>
              </a:rPr>
              <a:t>o</a:t>
            </a:r>
            <a:r>
              <a:rPr lang="en-US" sz="1600" spc="-25" dirty="0">
                <a:solidFill>
                  <a:srgbClr val="0075B3"/>
                </a:solidFill>
                <a:latin typeface="+mn-lt"/>
                <a:cs typeface="MetaPro-Light"/>
              </a:rPr>
              <a:t>x</a:t>
            </a:r>
            <a:r>
              <a:rPr lang="en-US" sz="1600" spc="-15" dirty="0">
                <a:solidFill>
                  <a:srgbClr val="0075B3"/>
                </a:solidFill>
                <a:latin typeface="+mn-lt"/>
                <a:cs typeface="MetaPro-Light"/>
              </a:rPr>
              <a:t>i</a:t>
            </a:r>
            <a:r>
              <a:rPr lang="en-US" sz="1600" spc="-25" dirty="0">
                <a:solidFill>
                  <a:srgbClr val="0075B3"/>
                </a:solidFill>
                <a:latin typeface="+mn-lt"/>
                <a:cs typeface="MetaPro-Light"/>
              </a:rPr>
              <a:t>m</a:t>
            </a:r>
            <a:r>
              <a:rPr lang="en-US" sz="1600" spc="-15" dirty="0">
                <a:solidFill>
                  <a:srgbClr val="0075B3"/>
                </a:solidFill>
                <a:latin typeface="+mn-lt"/>
                <a:cs typeface="MetaPro-Light"/>
              </a:rPr>
              <a:t>ately </a:t>
            </a:r>
            <a:r>
              <a:rPr lang="en-US" sz="1600" spc="-5" dirty="0">
                <a:solidFill>
                  <a:srgbClr val="0075B3"/>
                </a:solidFill>
                <a:latin typeface="+mn-lt"/>
                <a:cs typeface="MetaPro-Light"/>
              </a:rPr>
              <a:t>f</a:t>
            </a:r>
            <a:r>
              <a:rPr lang="en-US" sz="1600" spc="-30" dirty="0">
                <a:solidFill>
                  <a:srgbClr val="0075B3"/>
                </a:solidFill>
                <a:latin typeface="+mn-lt"/>
                <a:cs typeface="MetaPro-Light"/>
              </a:rPr>
              <a:t>i</a:t>
            </a:r>
            <a:r>
              <a:rPr lang="en-US" sz="1600" spc="-15" dirty="0">
                <a:solidFill>
                  <a:srgbClr val="0075B3"/>
                </a:solidFill>
                <a:latin typeface="+mn-lt"/>
                <a:cs typeface="MetaPro-Light"/>
              </a:rPr>
              <a:t>v</a:t>
            </a:r>
            <a:r>
              <a:rPr lang="en-US" sz="1600" dirty="0">
                <a:solidFill>
                  <a:srgbClr val="0075B3"/>
                </a:solidFill>
                <a:latin typeface="+mn-lt"/>
                <a:cs typeface="MetaPro-Light"/>
              </a:rPr>
              <a:t>e</a:t>
            </a:r>
            <a:r>
              <a:rPr lang="en-US" sz="1600" spc="-45" dirty="0">
                <a:solidFill>
                  <a:srgbClr val="0075B3"/>
                </a:solidFill>
                <a:latin typeface="+mn-lt"/>
                <a:cs typeface="MetaPro-Light"/>
              </a:rPr>
              <a:t> </a:t>
            </a:r>
            <a:r>
              <a:rPr lang="en-US" sz="1600" spc="-15" dirty="0">
                <a:solidFill>
                  <a:srgbClr val="0075B3"/>
                </a:solidFill>
                <a:latin typeface="+mn-lt"/>
                <a:cs typeface="MetaPro-Light"/>
              </a:rPr>
              <a:t>m</a:t>
            </a:r>
            <a:r>
              <a:rPr lang="en-US" sz="1600" spc="-20" dirty="0">
                <a:solidFill>
                  <a:srgbClr val="0075B3"/>
                </a:solidFill>
                <a:latin typeface="+mn-lt"/>
                <a:cs typeface="MetaPro-Light"/>
              </a:rPr>
              <a:t>i</a:t>
            </a:r>
            <a:r>
              <a:rPr lang="en-US" sz="1600" spc="-25" dirty="0">
                <a:solidFill>
                  <a:srgbClr val="0075B3"/>
                </a:solidFill>
                <a:latin typeface="+mn-lt"/>
                <a:cs typeface="MetaPro-Light"/>
              </a:rPr>
              <a:t>l</a:t>
            </a:r>
            <a:r>
              <a:rPr lang="en-US" sz="1600" spc="-15" dirty="0">
                <a:solidFill>
                  <a:srgbClr val="0075B3"/>
                </a:solidFill>
                <a:latin typeface="+mn-lt"/>
                <a:cs typeface="MetaPro-Light"/>
              </a:rPr>
              <a:t>lio</a:t>
            </a:r>
            <a:r>
              <a:rPr lang="en-US" sz="1600" dirty="0">
                <a:solidFill>
                  <a:srgbClr val="0075B3"/>
                </a:solidFill>
                <a:latin typeface="+mn-lt"/>
                <a:cs typeface="MetaPro-Light"/>
              </a:rPr>
              <a:t>n</a:t>
            </a:r>
            <a:r>
              <a:rPr lang="en-US" sz="1600" spc="-50" dirty="0">
                <a:solidFill>
                  <a:srgbClr val="0075B3"/>
                </a:solidFill>
                <a:latin typeface="+mn-lt"/>
                <a:cs typeface="MetaPro-Light"/>
              </a:rPr>
              <a:t> </a:t>
            </a:r>
            <a:r>
              <a:rPr lang="en-US" sz="1600" spc="-25" dirty="0">
                <a:solidFill>
                  <a:srgbClr val="0075B3"/>
                </a:solidFill>
                <a:latin typeface="+mn-lt"/>
                <a:cs typeface="MetaPro-Light"/>
              </a:rPr>
              <a:t>c</a:t>
            </a:r>
            <a:r>
              <a:rPr lang="en-US" sz="1600" spc="-15" dirty="0">
                <a:solidFill>
                  <a:srgbClr val="0075B3"/>
                </a:solidFill>
                <a:latin typeface="+mn-lt"/>
                <a:cs typeface="MetaPro-Light"/>
              </a:rPr>
              <a:t>iti</a:t>
            </a:r>
            <a:r>
              <a:rPr lang="en-US" sz="1600" spc="-30" dirty="0">
                <a:solidFill>
                  <a:srgbClr val="0075B3"/>
                </a:solidFill>
                <a:latin typeface="+mn-lt"/>
                <a:cs typeface="MetaPro-Light"/>
              </a:rPr>
              <a:t>z</a:t>
            </a:r>
            <a:r>
              <a:rPr lang="en-US" sz="1600" spc="-15" dirty="0">
                <a:solidFill>
                  <a:srgbClr val="0075B3"/>
                </a:solidFill>
                <a:latin typeface="+mn-lt"/>
                <a:cs typeface="MetaPro-Light"/>
              </a:rPr>
              <a:t>e</a:t>
            </a:r>
            <a:r>
              <a:rPr lang="en-US" sz="1600" spc="-25" dirty="0">
                <a:solidFill>
                  <a:srgbClr val="0075B3"/>
                </a:solidFill>
                <a:latin typeface="+mn-lt"/>
                <a:cs typeface="MetaPro-Light"/>
              </a:rPr>
              <a:t>n</a:t>
            </a:r>
            <a:r>
              <a:rPr lang="en-US" sz="1600" dirty="0">
                <a:solidFill>
                  <a:srgbClr val="0075B3"/>
                </a:solidFill>
                <a:latin typeface="+mn-lt"/>
                <a:cs typeface="MetaPro-Light"/>
              </a:rPr>
              <a:t>s</a:t>
            </a:r>
            <a:r>
              <a:rPr lang="en-US" sz="1600" spc="-60" dirty="0">
                <a:solidFill>
                  <a:srgbClr val="0075B3"/>
                </a:solidFill>
                <a:latin typeface="+mn-lt"/>
                <a:cs typeface="MetaPro-Light"/>
              </a:rPr>
              <a:t> </a:t>
            </a:r>
            <a:r>
              <a:rPr lang="en-US" sz="1600" spc="-15" dirty="0">
                <a:solidFill>
                  <a:srgbClr val="0075B3"/>
                </a:solidFill>
                <a:latin typeface="+mn-lt"/>
                <a:cs typeface="MetaPro-Light"/>
              </a:rPr>
              <a:t>i</a:t>
            </a:r>
            <a:r>
              <a:rPr lang="en-US" sz="1600" dirty="0">
                <a:solidFill>
                  <a:srgbClr val="0075B3"/>
                </a:solidFill>
                <a:latin typeface="+mn-lt"/>
                <a:cs typeface="MetaPro-Light"/>
              </a:rPr>
              <a:t>n</a:t>
            </a:r>
            <a:r>
              <a:rPr lang="en-US" sz="1600" spc="-45" dirty="0">
                <a:solidFill>
                  <a:srgbClr val="0075B3"/>
                </a:solidFill>
                <a:latin typeface="+mn-lt"/>
                <a:cs typeface="MetaPro-Light"/>
              </a:rPr>
              <a:t> </a:t>
            </a:r>
            <a:r>
              <a:rPr lang="en-US" sz="1600" spc="-15" dirty="0" smtClean="0">
                <a:solidFill>
                  <a:srgbClr val="0075B3"/>
                </a:solidFill>
                <a:latin typeface="+mn-lt"/>
                <a:cs typeface="MetaPro-Light"/>
              </a:rPr>
              <a:t>some o</a:t>
            </a:r>
            <a:r>
              <a:rPr lang="en-US" sz="1600" dirty="0" smtClean="0">
                <a:solidFill>
                  <a:srgbClr val="0075B3"/>
                </a:solidFill>
                <a:latin typeface="+mn-lt"/>
                <a:cs typeface="MetaPro-Light"/>
              </a:rPr>
              <a:t>f</a:t>
            </a:r>
            <a:r>
              <a:rPr lang="en-US" sz="1600" spc="-60" dirty="0" smtClean="0">
                <a:solidFill>
                  <a:srgbClr val="0075B3"/>
                </a:solidFill>
                <a:latin typeface="+mn-lt"/>
                <a:cs typeface="MetaPro-Light"/>
              </a:rPr>
              <a:t> </a:t>
            </a:r>
            <a:r>
              <a:rPr lang="en-US" sz="1600" spc="-15" dirty="0">
                <a:solidFill>
                  <a:srgbClr val="0075B3"/>
                </a:solidFill>
                <a:latin typeface="+mn-lt"/>
                <a:cs typeface="MetaPro-Light"/>
              </a:rPr>
              <a:t>th</a:t>
            </a:r>
            <a:r>
              <a:rPr lang="en-US" sz="1600" dirty="0">
                <a:solidFill>
                  <a:srgbClr val="0075B3"/>
                </a:solidFill>
                <a:latin typeface="+mn-lt"/>
                <a:cs typeface="MetaPro-Light"/>
              </a:rPr>
              <a:t>e</a:t>
            </a:r>
            <a:r>
              <a:rPr lang="en-US" sz="1600" spc="-45" dirty="0">
                <a:solidFill>
                  <a:srgbClr val="0075B3"/>
                </a:solidFill>
                <a:latin typeface="+mn-lt"/>
                <a:cs typeface="MetaPro-Light"/>
              </a:rPr>
              <a:t> </a:t>
            </a:r>
            <a:r>
              <a:rPr lang="en-US" sz="1600" spc="-25" dirty="0">
                <a:solidFill>
                  <a:srgbClr val="0075B3"/>
                </a:solidFill>
                <a:latin typeface="+mn-lt"/>
                <a:cs typeface="MetaPro-Light"/>
              </a:rPr>
              <a:t>l</a:t>
            </a:r>
            <a:r>
              <a:rPr lang="en-US" sz="1600" spc="-15" dirty="0">
                <a:solidFill>
                  <a:srgbClr val="0075B3"/>
                </a:solidFill>
                <a:latin typeface="+mn-lt"/>
                <a:cs typeface="MetaPro-Light"/>
              </a:rPr>
              <a:t>arg</a:t>
            </a:r>
            <a:r>
              <a:rPr lang="en-US" sz="1600" spc="-20" dirty="0">
                <a:solidFill>
                  <a:srgbClr val="0075B3"/>
                </a:solidFill>
                <a:latin typeface="+mn-lt"/>
                <a:cs typeface="MetaPro-Light"/>
              </a:rPr>
              <a:t>es</a:t>
            </a:r>
            <a:r>
              <a:rPr lang="en-US" sz="1600" dirty="0">
                <a:solidFill>
                  <a:srgbClr val="0075B3"/>
                </a:solidFill>
                <a:latin typeface="+mn-lt"/>
                <a:cs typeface="MetaPro-Light"/>
              </a:rPr>
              <a:t>t</a:t>
            </a:r>
            <a:r>
              <a:rPr lang="en-US" sz="1600" spc="-60" dirty="0">
                <a:solidFill>
                  <a:srgbClr val="0075B3"/>
                </a:solidFill>
                <a:latin typeface="+mn-lt"/>
                <a:cs typeface="MetaPro-Light"/>
              </a:rPr>
              <a:t> </a:t>
            </a:r>
            <a:r>
              <a:rPr lang="en-US" sz="1600" spc="-20" dirty="0">
                <a:solidFill>
                  <a:srgbClr val="0075B3"/>
                </a:solidFill>
                <a:latin typeface="+mn-lt"/>
                <a:cs typeface="MetaPro-Light"/>
              </a:rPr>
              <a:t>to</a:t>
            </a:r>
            <a:r>
              <a:rPr lang="en-US" sz="1600" spc="-15" dirty="0">
                <a:solidFill>
                  <a:srgbClr val="0075B3"/>
                </a:solidFill>
                <a:latin typeface="+mn-lt"/>
                <a:cs typeface="MetaPro-Light"/>
              </a:rPr>
              <a:t>w</a:t>
            </a:r>
            <a:r>
              <a:rPr lang="en-US" sz="1600" spc="-25" dirty="0">
                <a:solidFill>
                  <a:srgbClr val="0075B3"/>
                </a:solidFill>
                <a:latin typeface="+mn-lt"/>
                <a:cs typeface="MetaPro-Light"/>
              </a:rPr>
              <a:t>n</a:t>
            </a:r>
            <a:r>
              <a:rPr lang="en-US" sz="1600" dirty="0">
                <a:solidFill>
                  <a:srgbClr val="0075B3"/>
                </a:solidFill>
                <a:latin typeface="+mn-lt"/>
                <a:cs typeface="MetaPro-Light"/>
              </a:rPr>
              <a:t>s</a:t>
            </a:r>
            <a:r>
              <a:rPr lang="en-US" sz="1600" spc="-60" dirty="0">
                <a:solidFill>
                  <a:srgbClr val="0075B3"/>
                </a:solidFill>
                <a:latin typeface="+mn-lt"/>
                <a:cs typeface="MetaPro-Light"/>
              </a:rPr>
              <a:t> </a:t>
            </a:r>
            <a:r>
              <a:rPr lang="en-US" sz="1600" spc="-15" dirty="0">
                <a:solidFill>
                  <a:srgbClr val="0075B3"/>
                </a:solidFill>
                <a:latin typeface="+mn-lt"/>
                <a:cs typeface="MetaPro-Light"/>
              </a:rPr>
              <a:t>i</a:t>
            </a:r>
            <a:r>
              <a:rPr lang="en-US" sz="1600" dirty="0">
                <a:solidFill>
                  <a:srgbClr val="0075B3"/>
                </a:solidFill>
                <a:latin typeface="+mn-lt"/>
                <a:cs typeface="MetaPro-Light"/>
              </a:rPr>
              <a:t>n</a:t>
            </a:r>
            <a:r>
              <a:rPr lang="en-US" sz="1600" spc="-70" dirty="0">
                <a:solidFill>
                  <a:srgbClr val="0075B3"/>
                </a:solidFill>
                <a:latin typeface="+mn-lt"/>
                <a:cs typeface="MetaPro-Light"/>
              </a:rPr>
              <a:t> </a:t>
            </a:r>
            <a:r>
              <a:rPr lang="en-US" sz="1600" spc="-15" dirty="0">
                <a:solidFill>
                  <a:srgbClr val="0075B3"/>
                </a:solidFill>
                <a:latin typeface="+mn-lt"/>
                <a:cs typeface="MetaPro-Light"/>
              </a:rPr>
              <a:t>Sen</a:t>
            </a:r>
            <a:r>
              <a:rPr lang="en-US" sz="1600" spc="-20" dirty="0">
                <a:solidFill>
                  <a:srgbClr val="0075B3"/>
                </a:solidFill>
                <a:latin typeface="+mn-lt"/>
                <a:cs typeface="MetaPro-Light"/>
              </a:rPr>
              <a:t>e</a:t>
            </a:r>
            <a:r>
              <a:rPr lang="en-US" sz="1600" spc="-25" dirty="0">
                <a:solidFill>
                  <a:srgbClr val="0075B3"/>
                </a:solidFill>
                <a:latin typeface="+mn-lt"/>
                <a:cs typeface="MetaPro-Light"/>
              </a:rPr>
              <a:t>g</a:t>
            </a:r>
            <a:r>
              <a:rPr lang="en-US" sz="1600" spc="-15" dirty="0">
                <a:solidFill>
                  <a:srgbClr val="0075B3"/>
                </a:solidFill>
                <a:latin typeface="+mn-lt"/>
                <a:cs typeface="MetaPro-Light"/>
              </a:rPr>
              <a:t>a</a:t>
            </a:r>
            <a:r>
              <a:rPr lang="en-US" sz="1600" spc="-10" dirty="0">
                <a:solidFill>
                  <a:srgbClr val="0075B3"/>
                </a:solidFill>
                <a:latin typeface="+mn-lt"/>
                <a:cs typeface="MetaPro-Light"/>
              </a:rPr>
              <a:t>l</a:t>
            </a:r>
            <a:r>
              <a:rPr lang="en-US" sz="1600" dirty="0">
                <a:solidFill>
                  <a:srgbClr val="0075B3"/>
                </a:solidFill>
                <a:latin typeface="+mn-lt"/>
                <a:cs typeface="MetaPro-Light"/>
              </a:rPr>
              <a:t>.</a:t>
            </a:r>
            <a:endParaRPr lang="en-US" sz="1600" dirty="0">
              <a:latin typeface="+mn-lt"/>
              <a:cs typeface="MetaPro-Light"/>
            </a:endParaRPr>
          </a:p>
          <a:p>
            <a:endParaRPr lang="en-US" sz="2000" dirty="0"/>
          </a:p>
        </p:txBody>
      </p:sp>
      <p:sp>
        <p:nvSpPr>
          <p:cNvPr id="6" name="Slide Number Placeholder 5"/>
          <p:cNvSpPr>
            <a:spLocks noGrp="1"/>
          </p:cNvSpPr>
          <p:nvPr>
            <p:ph type="sldNum" sz="quarter" idx="4"/>
          </p:nvPr>
        </p:nvSpPr>
        <p:spPr/>
        <p:txBody>
          <a:bodyPr/>
          <a:lstStyle/>
          <a:p>
            <a:fld id="{3174757B-1E1C-4F5F-A559-56373CCB318E}" type="slidenum">
              <a:rPr lang="en-US" smtClean="0"/>
              <a:pPr/>
              <a:t>46</a:t>
            </a:fld>
            <a:endParaRPr lang="en-US"/>
          </a:p>
        </p:txBody>
      </p:sp>
    </p:spTree>
    <p:extLst>
      <p:ext uri="{BB962C8B-B14F-4D97-AF65-F5344CB8AC3E}">
        <p14:creationId xmlns="" xmlns:p14="http://schemas.microsoft.com/office/powerpoint/2010/main" val="20730404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70C0"/>
                </a:solidFill>
              </a:rPr>
              <a:t>Baltika</a:t>
            </a:r>
            <a:r>
              <a:rPr lang="en-US" dirty="0" smtClean="0">
                <a:solidFill>
                  <a:srgbClr val="0070C0"/>
                </a:solidFill>
              </a:rPr>
              <a:t> Breweries</a:t>
            </a:r>
            <a:endParaRPr lang="en-US" dirty="0">
              <a:solidFill>
                <a:srgbClr val="00B050"/>
              </a:solidFill>
            </a:endParaRPr>
          </a:p>
        </p:txBody>
      </p:sp>
      <p:sp>
        <p:nvSpPr>
          <p:cNvPr id="3" name="Content Placeholder 2"/>
          <p:cNvSpPr>
            <a:spLocks noGrp="1"/>
          </p:cNvSpPr>
          <p:nvPr>
            <p:ph idx="1"/>
          </p:nvPr>
        </p:nvSpPr>
        <p:spPr>
          <a:xfrm>
            <a:off x="571500" y="1752600"/>
            <a:ext cx="8001000" cy="4648200"/>
          </a:xfrm>
        </p:spPr>
        <p:txBody>
          <a:bodyPr>
            <a:normAutofit/>
          </a:bodyPr>
          <a:lstStyle/>
          <a:p>
            <a:pPr>
              <a:lnSpc>
                <a:spcPts val="550"/>
              </a:lnSpc>
              <a:spcBef>
                <a:spcPts val="16"/>
              </a:spcBef>
            </a:pPr>
            <a:endParaRPr lang="en-US" sz="800" dirty="0"/>
          </a:p>
          <a:p>
            <a:pPr>
              <a:lnSpc>
                <a:spcPts val="550"/>
              </a:lnSpc>
              <a:spcBef>
                <a:spcPts val="16"/>
              </a:spcBef>
            </a:pPr>
            <a:endParaRPr lang="en-US" sz="800" dirty="0"/>
          </a:p>
          <a:p>
            <a:pPr marL="12700" marR="753110">
              <a:lnSpc>
                <a:spcPts val="1300"/>
              </a:lnSpc>
            </a:pPr>
            <a:r>
              <a:rPr lang="en-US" sz="3200" b="1" dirty="0">
                <a:solidFill>
                  <a:srgbClr val="FF0000"/>
                </a:solidFill>
                <a:latin typeface="+mn-lt"/>
                <a:cs typeface="MetaPro-Black"/>
              </a:rPr>
              <a:t>O</a:t>
            </a:r>
            <a:r>
              <a:rPr lang="en-US" sz="3200" b="1" spc="-15" dirty="0">
                <a:solidFill>
                  <a:srgbClr val="FF0000"/>
                </a:solidFill>
                <a:latin typeface="+mn-lt"/>
                <a:cs typeface="MetaPro-Black"/>
              </a:rPr>
              <a:t>ptim</a:t>
            </a:r>
            <a:r>
              <a:rPr lang="en-US" sz="3200" b="1" spc="-10" dirty="0">
                <a:solidFill>
                  <a:srgbClr val="FF0000"/>
                </a:solidFill>
                <a:latin typeface="+mn-lt"/>
                <a:cs typeface="MetaPro-Black"/>
              </a:rPr>
              <a:t>iz</a:t>
            </a:r>
            <a:r>
              <a:rPr lang="en-US" sz="3200" b="1" spc="-15" dirty="0">
                <a:solidFill>
                  <a:srgbClr val="FF0000"/>
                </a:solidFill>
                <a:latin typeface="+mn-lt"/>
                <a:cs typeface="MetaPro-Black"/>
              </a:rPr>
              <a:t>i</a:t>
            </a:r>
            <a:r>
              <a:rPr lang="en-US" sz="3200" b="1" spc="-20" dirty="0">
                <a:solidFill>
                  <a:srgbClr val="FF0000"/>
                </a:solidFill>
                <a:latin typeface="+mn-lt"/>
                <a:cs typeface="MetaPro-Black"/>
              </a:rPr>
              <a:t>n</a:t>
            </a:r>
            <a:r>
              <a:rPr lang="en-US" sz="3200" b="1" dirty="0">
                <a:solidFill>
                  <a:srgbClr val="FF0000"/>
                </a:solidFill>
                <a:latin typeface="+mn-lt"/>
                <a:cs typeface="MetaPro-Black"/>
              </a:rPr>
              <a:t>g </a:t>
            </a:r>
            <a:r>
              <a:rPr lang="en-US" sz="3200" b="1" spc="-10" dirty="0">
                <a:solidFill>
                  <a:srgbClr val="FF0000"/>
                </a:solidFill>
                <a:latin typeface="+mn-lt"/>
                <a:cs typeface="MetaPro-Black"/>
              </a:rPr>
              <a:t>o</a:t>
            </a:r>
            <a:r>
              <a:rPr lang="en-US" sz="3200" b="1" spc="-5" dirty="0">
                <a:solidFill>
                  <a:srgbClr val="FF0000"/>
                </a:solidFill>
                <a:latin typeface="+mn-lt"/>
                <a:cs typeface="MetaPro-Black"/>
              </a:rPr>
              <a:t>pe</a:t>
            </a:r>
            <a:r>
              <a:rPr lang="en-US" sz="3200" b="1" spc="5" dirty="0">
                <a:solidFill>
                  <a:srgbClr val="FF0000"/>
                </a:solidFill>
                <a:latin typeface="+mn-lt"/>
                <a:cs typeface="MetaPro-Black"/>
              </a:rPr>
              <a:t>r</a:t>
            </a:r>
            <a:r>
              <a:rPr lang="en-US" sz="3200" b="1" spc="-15" dirty="0">
                <a:solidFill>
                  <a:srgbClr val="FF0000"/>
                </a:solidFill>
                <a:latin typeface="+mn-lt"/>
                <a:cs typeface="MetaPro-Black"/>
              </a:rPr>
              <a:t>at</a:t>
            </a:r>
            <a:r>
              <a:rPr lang="en-US" sz="3200" b="1" spc="-10" dirty="0">
                <a:solidFill>
                  <a:srgbClr val="FF0000"/>
                </a:solidFill>
                <a:latin typeface="+mn-lt"/>
                <a:cs typeface="MetaPro-Black"/>
              </a:rPr>
              <a:t>io</a:t>
            </a:r>
            <a:r>
              <a:rPr lang="en-US" sz="3200" b="1" spc="-15" dirty="0">
                <a:solidFill>
                  <a:srgbClr val="FF0000"/>
                </a:solidFill>
                <a:latin typeface="+mn-lt"/>
                <a:cs typeface="MetaPro-Black"/>
              </a:rPr>
              <a:t>n</a:t>
            </a:r>
            <a:r>
              <a:rPr lang="en-US" sz="3200" b="1" dirty="0">
                <a:solidFill>
                  <a:srgbClr val="FF0000"/>
                </a:solidFill>
                <a:latin typeface="+mn-lt"/>
                <a:cs typeface="MetaPro-Black"/>
              </a:rPr>
              <a:t>s</a:t>
            </a:r>
            <a:endParaRPr lang="en-US" sz="3200" dirty="0">
              <a:solidFill>
                <a:srgbClr val="FF0000"/>
              </a:solidFill>
              <a:latin typeface="+mn-lt"/>
              <a:cs typeface="MetaPro-Black"/>
            </a:endParaRPr>
          </a:p>
          <a:p>
            <a:pPr>
              <a:lnSpc>
                <a:spcPts val="500"/>
              </a:lnSpc>
              <a:spcBef>
                <a:spcPts val="6"/>
              </a:spcBef>
            </a:pPr>
            <a:endParaRPr lang="en-US" sz="2000" dirty="0">
              <a:latin typeface="+mn-lt"/>
            </a:endParaRPr>
          </a:p>
          <a:p>
            <a:pPr marL="12700" marR="58419">
              <a:lnSpc>
                <a:spcPct val="119200"/>
              </a:lnSpc>
              <a:buFont typeface="Wingdings" pitchFamily="2" charset="2"/>
              <a:buChar char="Ø"/>
            </a:pPr>
            <a:r>
              <a:rPr lang="en-US" sz="1800" dirty="0">
                <a:solidFill>
                  <a:srgbClr val="231F20"/>
                </a:solidFill>
                <a:latin typeface="+mn-lt"/>
                <a:cs typeface="MetaPro-Thin"/>
              </a:rPr>
              <a:t>“</a:t>
            </a:r>
            <a:r>
              <a:rPr lang="en-US" sz="1800" spc="-125" dirty="0">
                <a:solidFill>
                  <a:srgbClr val="231F20"/>
                </a:solidFill>
                <a:latin typeface="+mn-lt"/>
                <a:cs typeface="MetaPro-Thin"/>
              </a:rPr>
              <a:t> </a:t>
            </a:r>
            <a:r>
              <a:rPr lang="en-US" sz="1800" spc="-20" dirty="0">
                <a:solidFill>
                  <a:srgbClr val="231F20"/>
                </a:solidFill>
                <a:latin typeface="+mn-lt"/>
                <a:cs typeface="MetaPro-Thin"/>
              </a:rPr>
              <a:t>U</a:t>
            </a:r>
            <a:r>
              <a:rPr lang="en-US" sz="1800" spc="-15" dirty="0">
                <a:solidFill>
                  <a:srgbClr val="231F20"/>
                </a:solidFill>
                <a:latin typeface="+mn-lt"/>
                <a:cs typeface="MetaPro-Thin"/>
              </a:rPr>
              <a:t>sin</a:t>
            </a:r>
            <a:r>
              <a:rPr lang="en-US" sz="1800" dirty="0">
                <a:solidFill>
                  <a:srgbClr val="231F20"/>
                </a:solidFill>
                <a:latin typeface="+mn-lt"/>
                <a:cs typeface="MetaPro-Thin"/>
              </a:rPr>
              <a:t>g</a:t>
            </a:r>
            <a:r>
              <a:rPr lang="en-US" sz="1800" spc="-45" dirty="0">
                <a:solidFill>
                  <a:srgbClr val="231F20"/>
                </a:solidFill>
                <a:latin typeface="+mn-lt"/>
                <a:cs typeface="MetaPro-Thin"/>
              </a:rPr>
              <a:t> </a:t>
            </a:r>
            <a:r>
              <a:rPr lang="en-US" sz="1800" spc="-15" dirty="0">
                <a:solidFill>
                  <a:srgbClr val="231F20"/>
                </a:solidFill>
                <a:latin typeface="+mn-lt"/>
                <a:cs typeface="MetaPro-Thin"/>
              </a:rPr>
              <a:t>p</a:t>
            </a:r>
            <a:r>
              <a:rPr lang="en-US" sz="1800" spc="-20" dirty="0">
                <a:solidFill>
                  <a:srgbClr val="231F20"/>
                </a:solidFill>
                <a:latin typeface="+mn-lt"/>
                <a:cs typeface="MetaPro-Thin"/>
              </a:rPr>
              <a:t>r</a:t>
            </a:r>
            <a:r>
              <a:rPr lang="en-US" sz="1800" spc="-15" dirty="0">
                <a:solidFill>
                  <a:srgbClr val="231F20"/>
                </a:solidFill>
                <a:latin typeface="+mn-lt"/>
                <a:cs typeface="MetaPro-Thin"/>
              </a:rPr>
              <a:t>oductio</a:t>
            </a:r>
            <a:r>
              <a:rPr lang="en-US" sz="1800" dirty="0">
                <a:solidFill>
                  <a:srgbClr val="231F20"/>
                </a:solidFill>
                <a:latin typeface="+mn-lt"/>
                <a:cs typeface="MetaPro-Thin"/>
              </a:rPr>
              <a:t>n</a:t>
            </a:r>
            <a:r>
              <a:rPr lang="en-US" sz="1800" spc="-45" dirty="0">
                <a:solidFill>
                  <a:srgbClr val="231F20"/>
                </a:solidFill>
                <a:latin typeface="+mn-lt"/>
                <a:cs typeface="MetaPro-Thin"/>
              </a:rPr>
              <a:t> </a:t>
            </a:r>
            <a:r>
              <a:rPr lang="en-US" sz="1800" spc="-20" dirty="0">
                <a:solidFill>
                  <a:srgbClr val="231F20"/>
                </a:solidFill>
                <a:latin typeface="+mn-lt"/>
                <a:cs typeface="MetaPro-Thin"/>
              </a:rPr>
              <a:t>sy</a:t>
            </a:r>
            <a:r>
              <a:rPr lang="en-US" sz="1800" spc="-15" dirty="0">
                <a:solidFill>
                  <a:srgbClr val="231F20"/>
                </a:solidFill>
                <a:latin typeface="+mn-lt"/>
                <a:cs typeface="MetaPro-Thin"/>
              </a:rPr>
              <a:t>stems b</a:t>
            </a:r>
            <a:r>
              <a:rPr lang="en-US" sz="1800" spc="-20" dirty="0">
                <a:solidFill>
                  <a:srgbClr val="231F20"/>
                </a:solidFill>
                <a:latin typeface="+mn-lt"/>
                <a:cs typeface="MetaPro-Thin"/>
              </a:rPr>
              <a:t>a</a:t>
            </a:r>
            <a:r>
              <a:rPr lang="en-US" sz="1800" spc="-15" dirty="0">
                <a:solidFill>
                  <a:srgbClr val="231F20"/>
                </a:solidFill>
                <a:latin typeface="+mn-lt"/>
                <a:cs typeface="MetaPro-Thin"/>
              </a:rPr>
              <a:t>se</a:t>
            </a:r>
            <a:r>
              <a:rPr lang="en-US" sz="1800" dirty="0">
                <a:solidFill>
                  <a:srgbClr val="231F20"/>
                </a:solidFill>
                <a:latin typeface="+mn-lt"/>
                <a:cs typeface="MetaPro-Thin"/>
              </a:rPr>
              <a:t>d</a:t>
            </a:r>
            <a:r>
              <a:rPr lang="en-US" sz="1800" spc="-55" dirty="0">
                <a:solidFill>
                  <a:srgbClr val="231F20"/>
                </a:solidFill>
                <a:latin typeface="+mn-lt"/>
                <a:cs typeface="MetaPro-Thin"/>
              </a:rPr>
              <a:t> </a:t>
            </a:r>
            <a:r>
              <a:rPr lang="en-US" sz="1800" spc="-15" dirty="0">
                <a:solidFill>
                  <a:srgbClr val="231F20"/>
                </a:solidFill>
                <a:latin typeface="+mn-lt"/>
                <a:cs typeface="MetaPro-Thin"/>
              </a:rPr>
              <a:t>o</a:t>
            </a:r>
            <a:r>
              <a:rPr lang="en-US" sz="1800" dirty="0">
                <a:solidFill>
                  <a:srgbClr val="231F20"/>
                </a:solidFill>
                <a:latin typeface="+mn-lt"/>
                <a:cs typeface="MetaPro-Thin"/>
              </a:rPr>
              <a:t>n</a:t>
            </a:r>
            <a:r>
              <a:rPr lang="en-US" sz="1800" spc="-45" dirty="0">
                <a:solidFill>
                  <a:srgbClr val="231F20"/>
                </a:solidFill>
                <a:latin typeface="+mn-lt"/>
                <a:cs typeface="MetaPro-Thin"/>
              </a:rPr>
              <a:t> </a:t>
            </a:r>
            <a:r>
              <a:rPr lang="en-US" sz="1800" spc="-15" dirty="0">
                <a:solidFill>
                  <a:srgbClr val="231F20"/>
                </a:solidFill>
                <a:latin typeface="+mn-lt"/>
                <a:cs typeface="MetaPro-Thin"/>
              </a:rPr>
              <a:t>IS</a:t>
            </a:r>
            <a:r>
              <a:rPr lang="en-US" sz="1800" dirty="0">
                <a:solidFill>
                  <a:srgbClr val="231F20"/>
                </a:solidFill>
                <a:latin typeface="+mn-lt"/>
                <a:cs typeface="MetaPro-Thin"/>
              </a:rPr>
              <a:t>O</a:t>
            </a:r>
            <a:r>
              <a:rPr lang="en-US" sz="1800" spc="-45" dirty="0">
                <a:solidFill>
                  <a:srgbClr val="231F20"/>
                </a:solidFill>
                <a:latin typeface="+mn-lt"/>
                <a:cs typeface="MetaPro-Thin"/>
              </a:rPr>
              <a:t> </a:t>
            </a:r>
            <a:r>
              <a:rPr lang="en-US" sz="1800" spc="20" dirty="0">
                <a:solidFill>
                  <a:srgbClr val="231F20"/>
                </a:solidFill>
                <a:latin typeface="+mn-lt"/>
                <a:cs typeface="MetaPro-Thin"/>
              </a:rPr>
              <a:t>9001</a:t>
            </a:r>
            <a:r>
              <a:rPr lang="en-US" sz="1800" spc="10" dirty="0">
                <a:solidFill>
                  <a:srgbClr val="231F20"/>
                </a:solidFill>
                <a:latin typeface="+mn-lt"/>
                <a:cs typeface="MetaPro-Thin"/>
              </a:rPr>
              <a:t>,</a:t>
            </a:r>
            <a:r>
              <a:rPr lang="en-US" sz="1800" spc="-45" dirty="0">
                <a:solidFill>
                  <a:srgbClr val="231F20"/>
                </a:solidFill>
                <a:latin typeface="+mn-lt"/>
                <a:cs typeface="MetaPro-Thin"/>
              </a:rPr>
              <a:t> </a:t>
            </a:r>
            <a:r>
              <a:rPr lang="en-US" sz="1800" spc="-15" dirty="0">
                <a:solidFill>
                  <a:srgbClr val="231F20"/>
                </a:solidFill>
                <a:latin typeface="+mn-lt"/>
                <a:cs typeface="MetaPro-Thin"/>
              </a:rPr>
              <a:t>IS</a:t>
            </a:r>
            <a:r>
              <a:rPr lang="en-US" sz="1800" dirty="0">
                <a:solidFill>
                  <a:srgbClr val="231F20"/>
                </a:solidFill>
                <a:latin typeface="+mn-lt"/>
                <a:cs typeface="MetaPro-Thin"/>
              </a:rPr>
              <a:t>O</a:t>
            </a:r>
            <a:r>
              <a:rPr lang="en-US" sz="1800" spc="-45" dirty="0">
                <a:solidFill>
                  <a:srgbClr val="231F20"/>
                </a:solidFill>
                <a:latin typeface="+mn-lt"/>
                <a:cs typeface="MetaPro-Thin"/>
              </a:rPr>
              <a:t> </a:t>
            </a:r>
            <a:r>
              <a:rPr lang="en-US" sz="1800" spc="30" dirty="0">
                <a:solidFill>
                  <a:srgbClr val="231F20"/>
                </a:solidFill>
                <a:latin typeface="+mn-lt"/>
                <a:cs typeface="MetaPro-Thin"/>
              </a:rPr>
              <a:t>14001</a:t>
            </a:r>
            <a:r>
              <a:rPr lang="en-US" sz="1800" spc="5" dirty="0">
                <a:solidFill>
                  <a:srgbClr val="231F20"/>
                </a:solidFill>
                <a:latin typeface="+mn-lt"/>
                <a:cs typeface="MetaPro-Thin"/>
              </a:rPr>
              <a:t> an</a:t>
            </a:r>
            <a:r>
              <a:rPr lang="en-US" sz="1800" dirty="0">
                <a:solidFill>
                  <a:srgbClr val="231F20"/>
                </a:solidFill>
                <a:latin typeface="+mn-lt"/>
                <a:cs typeface="MetaPro-Thin"/>
              </a:rPr>
              <a:t>d</a:t>
            </a:r>
            <a:r>
              <a:rPr lang="en-US" sz="1800" spc="-55" dirty="0">
                <a:solidFill>
                  <a:srgbClr val="231F20"/>
                </a:solidFill>
                <a:latin typeface="+mn-lt"/>
                <a:cs typeface="MetaPro-Thin"/>
              </a:rPr>
              <a:t> </a:t>
            </a:r>
            <a:r>
              <a:rPr lang="en-US" sz="1800" spc="-15" dirty="0">
                <a:solidFill>
                  <a:srgbClr val="231F20"/>
                </a:solidFill>
                <a:latin typeface="+mn-lt"/>
                <a:cs typeface="MetaPro-Thin"/>
              </a:rPr>
              <a:t>IS</a:t>
            </a:r>
            <a:r>
              <a:rPr lang="en-US" sz="1800" dirty="0">
                <a:solidFill>
                  <a:srgbClr val="231F20"/>
                </a:solidFill>
                <a:latin typeface="+mn-lt"/>
                <a:cs typeface="MetaPro-Thin"/>
              </a:rPr>
              <a:t>O</a:t>
            </a:r>
            <a:r>
              <a:rPr lang="en-US" sz="1800" spc="-45" dirty="0">
                <a:solidFill>
                  <a:srgbClr val="231F20"/>
                </a:solidFill>
                <a:latin typeface="+mn-lt"/>
                <a:cs typeface="MetaPro-Thin"/>
              </a:rPr>
              <a:t> </a:t>
            </a:r>
            <a:r>
              <a:rPr lang="en-US" sz="1800" spc="10" dirty="0">
                <a:solidFill>
                  <a:srgbClr val="231F20"/>
                </a:solidFill>
                <a:latin typeface="+mn-lt"/>
                <a:cs typeface="MetaPro-Thin"/>
              </a:rPr>
              <a:t>2200</a:t>
            </a:r>
            <a:r>
              <a:rPr lang="en-US" sz="1800" spc="25" dirty="0">
                <a:solidFill>
                  <a:srgbClr val="231F20"/>
                </a:solidFill>
                <a:latin typeface="+mn-lt"/>
                <a:cs typeface="MetaPro-Thin"/>
              </a:rPr>
              <a:t>0</a:t>
            </a:r>
            <a:r>
              <a:rPr lang="en-US" sz="1800" spc="-45" dirty="0">
                <a:solidFill>
                  <a:srgbClr val="231F20"/>
                </a:solidFill>
                <a:latin typeface="+mn-lt"/>
                <a:cs typeface="MetaPro-Thin"/>
              </a:rPr>
              <a:t> </a:t>
            </a:r>
            <a:r>
              <a:rPr lang="en-US" sz="1800" spc="-15" dirty="0">
                <a:solidFill>
                  <a:srgbClr val="231F20"/>
                </a:solidFill>
                <a:latin typeface="+mn-lt"/>
                <a:cs typeface="MetaPro-Thin"/>
              </a:rPr>
              <a:t>a</a:t>
            </a:r>
            <a:r>
              <a:rPr lang="en-US" sz="1800" spc="-20" dirty="0">
                <a:solidFill>
                  <a:srgbClr val="231F20"/>
                </a:solidFill>
                <a:latin typeface="+mn-lt"/>
                <a:cs typeface="MetaPro-Thin"/>
              </a:rPr>
              <a:t>l</a:t>
            </a:r>
            <a:r>
              <a:rPr lang="en-US" sz="1800" spc="-15" dirty="0">
                <a:solidFill>
                  <a:srgbClr val="231F20"/>
                </a:solidFill>
                <a:latin typeface="+mn-lt"/>
                <a:cs typeface="MetaPro-Thin"/>
              </a:rPr>
              <a:t>low</a:t>
            </a:r>
            <a:r>
              <a:rPr lang="en-US" sz="1800" dirty="0">
                <a:solidFill>
                  <a:srgbClr val="231F20"/>
                </a:solidFill>
                <a:latin typeface="+mn-lt"/>
                <a:cs typeface="MetaPro-Thin"/>
              </a:rPr>
              <a:t>s</a:t>
            </a:r>
            <a:r>
              <a:rPr lang="en-US" sz="1800" spc="-55" dirty="0">
                <a:solidFill>
                  <a:srgbClr val="231F20"/>
                </a:solidFill>
                <a:latin typeface="+mn-lt"/>
                <a:cs typeface="MetaPro-Thin"/>
              </a:rPr>
              <a:t> </a:t>
            </a:r>
            <a:r>
              <a:rPr lang="en-US" sz="1800" spc="-15" dirty="0" smtClean="0">
                <a:solidFill>
                  <a:srgbClr val="231F20"/>
                </a:solidFill>
                <a:latin typeface="+mn-lt"/>
                <a:cs typeface="MetaPro-Thin"/>
              </a:rPr>
              <a:t>u</a:t>
            </a:r>
            <a:r>
              <a:rPr lang="en-US" sz="1800" dirty="0" smtClean="0">
                <a:solidFill>
                  <a:srgbClr val="231F20"/>
                </a:solidFill>
                <a:latin typeface="+mn-lt"/>
                <a:cs typeface="MetaPro-Thin"/>
              </a:rPr>
              <a:t>s </a:t>
            </a:r>
            <a:r>
              <a:rPr lang="en-US" sz="1800" spc="-20" dirty="0" smtClean="0">
                <a:solidFill>
                  <a:srgbClr val="231F20"/>
                </a:solidFill>
                <a:latin typeface="+mn-lt"/>
                <a:cs typeface="MetaPro-Thin"/>
              </a:rPr>
              <a:t>t</a:t>
            </a:r>
            <a:r>
              <a:rPr lang="en-US" sz="1800" dirty="0" smtClean="0">
                <a:solidFill>
                  <a:srgbClr val="231F20"/>
                </a:solidFill>
                <a:latin typeface="+mn-lt"/>
                <a:cs typeface="MetaPro-Thin"/>
              </a:rPr>
              <a:t>o</a:t>
            </a:r>
            <a:r>
              <a:rPr lang="en-US" sz="1800" spc="-45" dirty="0" smtClean="0">
                <a:solidFill>
                  <a:srgbClr val="231F20"/>
                </a:solidFill>
                <a:latin typeface="+mn-lt"/>
                <a:cs typeface="MetaPro-Thin"/>
              </a:rPr>
              <a:t> </a:t>
            </a:r>
            <a:r>
              <a:rPr lang="en-US" sz="1800" b="1" spc="-15" dirty="0">
                <a:solidFill>
                  <a:srgbClr val="231F20"/>
                </a:solidFill>
                <a:latin typeface="+mn-lt"/>
                <a:cs typeface="MetaPro-Bold"/>
              </a:rPr>
              <a:t>optimi</a:t>
            </a:r>
            <a:r>
              <a:rPr lang="en-US" sz="1800" b="1" spc="-25" dirty="0">
                <a:solidFill>
                  <a:srgbClr val="231F20"/>
                </a:solidFill>
                <a:latin typeface="+mn-lt"/>
                <a:cs typeface="MetaPro-Bold"/>
              </a:rPr>
              <a:t>z</a:t>
            </a:r>
            <a:r>
              <a:rPr lang="en-US" sz="1800" b="1" dirty="0">
                <a:solidFill>
                  <a:srgbClr val="231F20"/>
                </a:solidFill>
                <a:latin typeface="+mn-lt"/>
                <a:cs typeface="MetaPro-Bold"/>
              </a:rPr>
              <a:t>e</a:t>
            </a:r>
            <a:r>
              <a:rPr lang="en-US" sz="1800" b="1" spc="-45" dirty="0">
                <a:solidFill>
                  <a:srgbClr val="231F20"/>
                </a:solidFill>
                <a:latin typeface="+mn-lt"/>
                <a:cs typeface="MetaPro-Bold"/>
              </a:rPr>
              <a:t> </a:t>
            </a:r>
            <a:r>
              <a:rPr lang="en-US" sz="1800" b="1" spc="-15" dirty="0">
                <a:solidFill>
                  <a:srgbClr val="231F20"/>
                </a:solidFill>
                <a:latin typeface="+mn-lt"/>
                <a:cs typeface="MetaPro-Bold"/>
              </a:rPr>
              <a:t>ope</a:t>
            </a:r>
            <a:r>
              <a:rPr lang="en-US" sz="1800" b="1" spc="-25" dirty="0">
                <a:solidFill>
                  <a:srgbClr val="231F20"/>
                </a:solidFill>
                <a:latin typeface="+mn-lt"/>
                <a:cs typeface="MetaPro-Bold"/>
              </a:rPr>
              <a:t>r</a:t>
            </a:r>
            <a:r>
              <a:rPr lang="en-US" sz="1800" b="1" spc="-15" dirty="0">
                <a:solidFill>
                  <a:srgbClr val="231F20"/>
                </a:solidFill>
                <a:latin typeface="+mn-lt"/>
                <a:cs typeface="MetaPro-Bold"/>
              </a:rPr>
              <a:t>atio</a:t>
            </a:r>
            <a:r>
              <a:rPr lang="en-US" sz="1800" b="1" spc="-20" dirty="0">
                <a:solidFill>
                  <a:srgbClr val="231F20"/>
                </a:solidFill>
                <a:latin typeface="+mn-lt"/>
                <a:cs typeface="MetaPro-Bold"/>
              </a:rPr>
              <a:t>n</a:t>
            </a:r>
            <a:r>
              <a:rPr lang="en-US" sz="1800" b="1" dirty="0">
                <a:solidFill>
                  <a:srgbClr val="231F20"/>
                </a:solidFill>
                <a:latin typeface="+mn-lt"/>
                <a:cs typeface="MetaPro-Bold"/>
              </a:rPr>
              <a:t>s </a:t>
            </a:r>
            <a:r>
              <a:rPr lang="en-US" sz="1800" b="1" spc="-15" dirty="0">
                <a:solidFill>
                  <a:srgbClr val="231F20"/>
                </a:solidFill>
                <a:latin typeface="+mn-lt"/>
                <a:cs typeface="MetaPro-Bold"/>
              </a:rPr>
              <a:t>bet</a:t>
            </a:r>
            <a:r>
              <a:rPr lang="en-US" sz="1800" b="1" spc="-20" dirty="0">
                <a:solidFill>
                  <a:srgbClr val="231F20"/>
                </a:solidFill>
                <a:latin typeface="+mn-lt"/>
                <a:cs typeface="MetaPro-Bold"/>
              </a:rPr>
              <a:t>w</a:t>
            </a:r>
            <a:r>
              <a:rPr lang="en-US" sz="1800" b="1" spc="-15" dirty="0">
                <a:solidFill>
                  <a:srgbClr val="231F20"/>
                </a:solidFill>
                <a:latin typeface="+mn-lt"/>
                <a:cs typeface="MetaPro-Bold"/>
              </a:rPr>
              <a:t>ee</a:t>
            </a:r>
            <a:r>
              <a:rPr lang="en-US" sz="1800" b="1" dirty="0">
                <a:solidFill>
                  <a:srgbClr val="231F20"/>
                </a:solidFill>
                <a:latin typeface="+mn-lt"/>
                <a:cs typeface="MetaPro-Bold"/>
              </a:rPr>
              <a:t>n</a:t>
            </a:r>
            <a:r>
              <a:rPr lang="en-US" sz="1800" b="1" spc="-45" dirty="0">
                <a:solidFill>
                  <a:srgbClr val="231F20"/>
                </a:solidFill>
                <a:latin typeface="+mn-lt"/>
                <a:cs typeface="MetaPro-Bold"/>
              </a:rPr>
              <a:t> </a:t>
            </a:r>
            <a:r>
              <a:rPr lang="en-US" sz="1800" b="1" spc="-30" dirty="0">
                <a:solidFill>
                  <a:srgbClr val="231F20"/>
                </a:solidFill>
                <a:latin typeface="+mn-lt"/>
                <a:cs typeface="MetaPro-Bold"/>
              </a:rPr>
              <a:t>f</a:t>
            </a:r>
            <a:r>
              <a:rPr lang="en-US" sz="1800" b="1" spc="-15" dirty="0">
                <a:solidFill>
                  <a:srgbClr val="231F20"/>
                </a:solidFill>
                <a:latin typeface="+mn-lt"/>
                <a:cs typeface="MetaPro-Bold"/>
              </a:rPr>
              <a:t>ac</a:t>
            </a:r>
            <a:r>
              <a:rPr lang="en-US" sz="1800" b="1" spc="-25" dirty="0">
                <a:solidFill>
                  <a:srgbClr val="231F20"/>
                </a:solidFill>
                <a:latin typeface="+mn-lt"/>
                <a:cs typeface="MetaPro-Bold"/>
              </a:rPr>
              <a:t>t</a:t>
            </a:r>
            <a:r>
              <a:rPr lang="en-US" sz="1800" b="1" spc="-15" dirty="0">
                <a:solidFill>
                  <a:srgbClr val="231F20"/>
                </a:solidFill>
                <a:latin typeface="+mn-lt"/>
                <a:cs typeface="MetaPro-Bold"/>
              </a:rPr>
              <a:t>o</a:t>
            </a:r>
            <a:r>
              <a:rPr lang="en-US" sz="1800" b="1" spc="-20" dirty="0">
                <a:solidFill>
                  <a:srgbClr val="231F20"/>
                </a:solidFill>
                <a:latin typeface="+mn-lt"/>
                <a:cs typeface="MetaPro-Bold"/>
              </a:rPr>
              <a:t>r</a:t>
            </a:r>
            <a:r>
              <a:rPr lang="en-US" sz="1800" b="1" spc="-15" dirty="0">
                <a:solidFill>
                  <a:srgbClr val="231F20"/>
                </a:solidFill>
                <a:latin typeface="+mn-lt"/>
                <a:cs typeface="MetaPro-Bold"/>
              </a:rPr>
              <a:t>i</a:t>
            </a:r>
            <a:r>
              <a:rPr lang="en-US" sz="1800" b="1" spc="-20" dirty="0">
                <a:solidFill>
                  <a:srgbClr val="231F20"/>
                </a:solidFill>
                <a:latin typeface="+mn-lt"/>
                <a:cs typeface="MetaPro-Bold"/>
              </a:rPr>
              <a:t>e</a:t>
            </a:r>
            <a:r>
              <a:rPr lang="en-US" sz="1800" b="1" dirty="0">
                <a:solidFill>
                  <a:srgbClr val="231F20"/>
                </a:solidFill>
                <a:latin typeface="+mn-lt"/>
                <a:cs typeface="MetaPro-Bold"/>
              </a:rPr>
              <a:t>s</a:t>
            </a:r>
            <a:r>
              <a:rPr lang="en-US" sz="1800" b="1" spc="-45" dirty="0">
                <a:solidFill>
                  <a:srgbClr val="231F20"/>
                </a:solidFill>
                <a:latin typeface="+mn-lt"/>
                <a:cs typeface="MetaPro-Bold"/>
              </a:rPr>
              <a:t> </a:t>
            </a:r>
            <a:r>
              <a:rPr lang="en-US" sz="1800" spc="-15" dirty="0">
                <a:solidFill>
                  <a:srgbClr val="231F20"/>
                </a:solidFill>
                <a:latin typeface="+mn-lt"/>
                <a:cs typeface="MetaPro-Thin"/>
              </a:rPr>
              <a:t>and bette</a:t>
            </a:r>
            <a:r>
              <a:rPr lang="en-US" sz="1800" dirty="0">
                <a:solidFill>
                  <a:srgbClr val="231F20"/>
                </a:solidFill>
                <a:latin typeface="+mn-lt"/>
                <a:cs typeface="MetaPro-Thin"/>
              </a:rPr>
              <a:t>r</a:t>
            </a:r>
            <a:r>
              <a:rPr lang="en-US" sz="1800" spc="-45" dirty="0">
                <a:solidFill>
                  <a:srgbClr val="231F20"/>
                </a:solidFill>
                <a:latin typeface="+mn-lt"/>
                <a:cs typeface="MetaPro-Thin"/>
              </a:rPr>
              <a:t> </a:t>
            </a:r>
            <a:r>
              <a:rPr lang="en-US" sz="1800" spc="-15" dirty="0">
                <a:solidFill>
                  <a:srgbClr val="231F20"/>
                </a:solidFill>
                <a:latin typeface="+mn-lt"/>
                <a:cs typeface="MetaPro-Thin"/>
              </a:rPr>
              <a:t>integ</a:t>
            </a:r>
            <a:r>
              <a:rPr lang="en-US" sz="1800" spc="-25" dirty="0">
                <a:solidFill>
                  <a:srgbClr val="231F20"/>
                </a:solidFill>
                <a:latin typeface="+mn-lt"/>
                <a:cs typeface="MetaPro-Thin"/>
              </a:rPr>
              <a:t>r</a:t>
            </a:r>
            <a:r>
              <a:rPr lang="en-US" sz="1800" spc="-15" dirty="0">
                <a:solidFill>
                  <a:srgbClr val="231F20"/>
                </a:solidFill>
                <a:latin typeface="+mn-lt"/>
                <a:cs typeface="MetaPro-Thin"/>
              </a:rPr>
              <a:t>at</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20" dirty="0">
                <a:solidFill>
                  <a:srgbClr val="231F20"/>
                </a:solidFill>
                <a:latin typeface="+mn-lt"/>
                <a:cs typeface="MetaPro-Thin"/>
              </a:rPr>
              <a:t>m</a:t>
            </a:r>
            <a:r>
              <a:rPr lang="en-US" sz="1800" spc="-15" dirty="0">
                <a:solidFill>
                  <a:srgbClr val="231F20"/>
                </a:solidFill>
                <a:latin typeface="+mn-lt"/>
                <a:cs typeface="MetaPro-Thin"/>
              </a:rPr>
              <a:t>an</a:t>
            </a:r>
            <a:r>
              <a:rPr lang="en-US" sz="1800" dirty="0">
                <a:solidFill>
                  <a:srgbClr val="231F20"/>
                </a:solidFill>
                <a:latin typeface="+mn-lt"/>
                <a:cs typeface="MetaPro-Thin"/>
              </a:rPr>
              <a:t>y</a:t>
            </a:r>
            <a:r>
              <a:rPr lang="en-US" sz="1800" spc="-55" dirty="0">
                <a:solidFill>
                  <a:srgbClr val="231F20"/>
                </a:solidFill>
                <a:latin typeface="+mn-lt"/>
                <a:cs typeface="MetaPro-Thin"/>
              </a:rPr>
              <a:t> </a:t>
            </a:r>
            <a:r>
              <a:rPr lang="en-US" sz="1800" spc="-15" dirty="0">
                <a:solidFill>
                  <a:srgbClr val="231F20"/>
                </a:solidFill>
                <a:latin typeface="+mn-lt"/>
                <a:cs typeface="MetaPro-Thin"/>
              </a:rPr>
              <a:t>o</a:t>
            </a:r>
            <a:r>
              <a:rPr lang="en-US" sz="1800" dirty="0">
                <a:solidFill>
                  <a:srgbClr val="231F20"/>
                </a:solidFill>
                <a:latin typeface="+mn-lt"/>
                <a:cs typeface="MetaPro-Thin"/>
              </a:rPr>
              <a:t>f</a:t>
            </a:r>
            <a:r>
              <a:rPr lang="en-US" sz="1800" spc="-55" dirty="0">
                <a:solidFill>
                  <a:srgbClr val="231F20"/>
                </a:solidFill>
                <a:latin typeface="+mn-lt"/>
                <a:cs typeface="MetaPro-Thin"/>
              </a:rPr>
              <a:t> </a:t>
            </a:r>
            <a:r>
              <a:rPr lang="en-US" sz="1800" spc="-15" dirty="0" smtClean="0">
                <a:solidFill>
                  <a:srgbClr val="231F20"/>
                </a:solidFill>
                <a:latin typeface="+mn-lt"/>
                <a:cs typeface="MetaPro-Thin"/>
              </a:rPr>
              <a:t>the </a:t>
            </a:r>
            <a:r>
              <a:rPr lang="en-US" sz="1800" spc="-20" dirty="0" smtClean="0">
                <a:solidFill>
                  <a:srgbClr val="231F20"/>
                </a:solidFill>
                <a:latin typeface="+mn-lt"/>
                <a:cs typeface="MetaPro-Thin"/>
              </a:rPr>
              <a:t>c</a:t>
            </a:r>
            <a:r>
              <a:rPr lang="en-US" sz="1800" spc="-15" dirty="0" smtClean="0">
                <a:solidFill>
                  <a:srgbClr val="231F20"/>
                </a:solidFill>
                <a:latin typeface="+mn-lt"/>
                <a:cs typeface="MetaPro-Thin"/>
              </a:rPr>
              <a:t>ompanie</a:t>
            </a:r>
            <a:r>
              <a:rPr lang="en-US" sz="1800" dirty="0" smtClean="0">
                <a:solidFill>
                  <a:srgbClr val="231F20"/>
                </a:solidFill>
                <a:latin typeface="+mn-lt"/>
                <a:cs typeface="MetaPro-Thin"/>
              </a:rPr>
              <a:t>s</a:t>
            </a:r>
            <a:r>
              <a:rPr lang="en-US" sz="1800" spc="-55" dirty="0" smtClean="0">
                <a:solidFill>
                  <a:srgbClr val="231F20"/>
                </a:solidFill>
                <a:latin typeface="+mn-lt"/>
                <a:cs typeface="MetaPro-Thin"/>
              </a:rPr>
              <a:t> </a:t>
            </a:r>
            <a:r>
              <a:rPr lang="en-US" sz="1800" spc="-15" dirty="0">
                <a:solidFill>
                  <a:srgbClr val="231F20"/>
                </a:solidFill>
                <a:latin typeface="+mn-lt"/>
                <a:cs typeface="MetaPro-Thin"/>
              </a:rPr>
              <a:t>w</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20" dirty="0">
                <a:solidFill>
                  <a:srgbClr val="231F20"/>
                </a:solidFill>
                <a:latin typeface="+mn-lt"/>
                <a:cs typeface="MetaPro-Thin"/>
              </a:rPr>
              <a:t>h</a:t>
            </a:r>
            <a:r>
              <a:rPr lang="en-US" sz="1800" spc="-15" dirty="0">
                <a:solidFill>
                  <a:srgbClr val="231F20"/>
                </a:solidFill>
                <a:latin typeface="+mn-lt"/>
                <a:cs typeface="MetaPro-Thin"/>
              </a:rPr>
              <a:t>av</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a</a:t>
            </a:r>
            <a:r>
              <a:rPr lang="en-US" sz="1800" spc="-25" dirty="0">
                <a:solidFill>
                  <a:srgbClr val="231F20"/>
                </a:solidFill>
                <a:latin typeface="+mn-lt"/>
                <a:cs typeface="MetaPro-Thin"/>
              </a:rPr>
              <a:t>c</a:t>
            </a:r>
            <a:r>
              <a:rPr lang="en-US" sz="1800" spc="-15" dirty="0">
                <a:solidFill>
                  <a:srgbClr val="231F20"/>
                </a:solidFill>
                <a:latin typeface="+mn-lt"/>
                <a:cs typeface="MetaPro-Thin"/>
              </a:rPr>
              <a:t>quire</a:t>
            </a:r>
            <a:r>
              <a:rPr lang="en-US" sz="1800" spc="-10" dirty="0">
                <a:solidFill>
                  <a:srgbClr val="231F20"/>
                </a:solidFill>
                <a:latin typeface="+mn-lt"/>
                <a:cs typeface="MetaPro-Thin"/>
              </a:rPr>
              <a:t>d</a:t>
            </a:r>
            <a:r>
              <a:rPr lang="en-US" sz="1800" dirty="0">
                <a:solidFill>
                  <a:srgbClr val="231F20"/>
                </a:solidFill>
                <a:latin typeface="+mn-lt"/>
                <a:cs typeface="MetaPro-Thin"/>
              </a:rPr>
              <a:t>.</a:t>
            </a:r>
            <a:r>
              <a:rPr lang="en-US" sz="1800" spc="-45" dirty="0">
                <a:solidFill>
                  <a:srgbClr val="231F20"/>
                </a:solidFill>
                <a:latin typeface="+mn-lt"/>
                <a:cs typeface="MetaPro-Thin"/>
              </a:rPr>
              <a:t> </a:t>
            </a:r>
            <a:endParaRPr lang="en-US" sz="1800" spc="-45" dirty="0" smtClean="0">
              <a:solidFill>
                <a:srgbClr val="231F20"/>
              </a:solidFill>
              <a:latin typeface="+mn-lt"/>
              <a:cs typeface="MetaPro-Thin"/>
            </a:endParaRPr>
          </a:p>
          <a:p>
            <a:pPr marL="12700" marR="58419">
              <a:lnSpc>
                <a:spcPct val="119200"/>
              </a:lnSpc>
              <a:buFont typeface="Wingdings" pitchFamily="2" charset="2"/>
              <a:buChar char="Ø"/>
            </a:pPr>
            <a:r>
              <a:rPr lang="en-US" sz="1800" spc="-15" dirty="0" smtClean="0">
                <a:solidFill>
                  <a:srgbClr val="231F20"/>
                </a:solidFill>
                <a:latin typeface="+mn-lt"/>
                <a:cs typeface="MetaPro-Thin"/>
              </a:rPr>
              <a:t>“In </a:t>
            </a:r>
            <a:r>
              <a:rPr lang="en-US" sz="1800" spc="-15" dirty="0">
                <a:solidFill>
                  <a:srgbClr val="231F20"/>
                </a:solidFill>
                <a:latin typeface="+mn-lt"/>
                <a:cs typeface="MetaPro-Thin"/>
              </a:rPr>
              <a:t>addition</a:t>
            </a:r>
            <a:r>
              <a:rPr lang="en-US" sz="1800" dirty="0">
                <a:solidFill>
                  <a:srgbClr val="231F20"/>
                </a:solidFill>
                <a:latin typeface="+mn-lt"/>
                <a:cs typeface="MetaPro-Thin"/>
              </a:rPr>
              <a:t>,</a:t>
            </a:r>
            <a:r>
              <a:rPr lang="en-US" sz="1800" spc="-45" dirty="0">
                <a:solidFill>
                  <a:srgbClr val="231F20"/>
                </a:solidFill>
                <a:latin typeface="+mn-lt"/>
                <a:cs typeface="MetaPro-Thin"/>
              </a:rPr>
              <a:t> </a:t>
            </a:r>
            <a:r>
              <a:rPr lang="en-US" sz="1800" spc="-20" dirty="0">
                <a:solidFill>
                  <a:srgbClr val="231F20"/>
                </a:solidFill>
                <a:latin typeface="+mn-lt"/>
                <a:cs typeface="MetaPro-Thin"/>
              </a:rPr>
              <a:t>b</a:t>
            </a:r>
            <a:r>
              <a:rPr lang="en-US" sz="1800" dirty="0">
                <a:solidFill>
                  <a:srgbClr val="231F20"/>
                </a:solidFill>
                <a:latin typeface="+mn-lt"/>
                <a:cs typeface="MetaPro-Thin"/>
              </a:rPr>
              <a:t>y</a:t>
            </a:r>
            <a:r>
              <a:rPr lang="en-US" sz="1800" spc="-55" dirty="0">
                <a:solidFill>
                  <a:srgbClr val="231F20"/>
                </a:solidFill>
                <a:latin typeface="+mn-lt"/>
                <a:cs typeface="MetaPro-Thin"/>
              </a:rPr>
              <a:t> </a:t>
            </a:r>
            <a:r>
              <a:rPr lang="en-US" sz="1800" spc="-20" dirty="0">
                <a:solidFill>
                  <a:srgbClr val="231F20"/>
                </a:solidFill>
                <a:latin typeface="+mn-lt"/>
                <a:cs typeface="MetaPro-Thin"/>
              </a:rPr>
              <a:t>a</a:t>
            </a:r>
            <a:r>
              <a:rPr lang="en-US" sz="1800" spc="-15" dirty="0">
                <a:solidFill>
                  <a:srgbClr val="231F20"/>
                </a:solidFill>
                <a:latin typeface="+mn-lt"/>
                <a:cs typeface="MetaPro-Thin"/>
              </a:rPr>
              <a:t>s</a:t>
            </a:r>
            <a:r>
              <a:rPr lang="en-US" sz="1800" spc="-20" dirty="0">
                <a:solidFill>
                  <a:srgbClr val="231F20"/>
                </a:solidFill>
                <a:latin typeface="+mn-lt"/>
                <a:cs typeface="MetaPro-Thin"/>
              </a:rPr>
              <a:t>k</a:t>
            </a:r>
            <a:r>
              <a:rPr lang="en-US" sz="1800" spc="-15" dirty="0">
                <a:solidFill>
                  <a:srgbClr val="231F20"/>
                </a:solidFill>
                <a:latin typeface="+mn-lt"/>
                <a:cs typeface="MetaPro-Thin"/>
              </a:rPr>
              <a:t>in</a:t>
            </a:r>
            <a:r>
              <a:rPr lang="en-US" sz="1800" dirty="0">
                <a:solidFill>
                  <a:srgbClr val="231F20"/>
                </a:solidFill>
                <a:latin typeface="+mn-lt"/>
                <a:cs typeface="MetaPro-Thin"/>
              </a:rPr>
              <a:t>g</a:t>
            </a:r>
            <a:r>
              <a:rPr lang="en-US" sz="1800" spc="-45" dirty="0">
                <a:solidFill>
                  <a:srgbClr val="231F20"/>
                </a:solidFill>
                <a:latin typeface="+mn-lt"/>
                <a:cs typeface="MetaPro-Thin"/>
              </a:rPr>
              <a:t> </a:t>
            </a:r>
            <a:r>
              <a:rPr lang="en-US" sz="1800" spc="-15" dirty="0">
                <a:solidFill>
                  <a:srgbClr val="231F20"/>
                </a:solidFill>
                <a:latin typeface="+mn-lt"/>
                <a:cs typeface="MetaPro-Thin"/>
              </a:rPr>
              <a:t>s</a:t>
            </a:r>
            <a:r>
              <a:rPr lang="en-US" sz="1800" spc="-20" dirty="0">
                <a:solidFill>
                  <a:srgbClr val="231F20"/>
                </a:solidFill>
                <a:latin typeface="+mn-lt"/>
                <a:cs typeface="MetaPro-Thin"/>
              </a:rPr>
              <a:t>u</a:t>
            </a:r>
            <a:r>
              <a:rPr lang="en-US" sz="1800" spc="-15" dirty="0">
                <a:solidFill>
                  <a:srgbClr val="231F20"/>
                </a:solidFill>
                <a:latin typeface="+mn-lt"/>
                <a:cs typeface="MetaPro-Thin"/>
              </a:rPr>
              <a:t>pplier</a:t>
            </a:r>
            <a:r>
              <a:rPr lang="en-US" sz="1800" dirty="0">
                <a:solidFill>
                  <a:srgbClr val="231F20"/>
                </a:solidFill>
                <a:latin typeface="+mn-lt"/>
                <a:cs typeface="MetaPro-Thin"/>
              </a:rPr>
              <a:t>s</a:t>
            </a:r>
            <a:r>
              <a:rPr lang="en-US" sz="1800" spc="-55" dirty="0">
                <a:solidFill>
                  <a:srgbClr val="231F20"/>
                </a:solidFill>
                <a:latin typeface="+mn-lt"/>
                <a:cs typeface="MetaPro-Thin"/>
              </a:rPr>
              <a:t> </a:t>
            </a:r>
            <a:r>
              <a:rPr lang="en-US" sz="1800" spc="-20" dirty="0">
                <a:solidFill>
                  <a:srgbClr val="231F20"/>
                </a:solidFill>
                <a:latin typeface="+mn-lt"/>
                <a:cs typeface="MetaPro-Thin"/>
              </a:rPr>
              <a:t>t</a:t>
            </a:r>
            <a:r>
              <a:rPr lang="en-US" sz="1800" dirty="0">
                <a:solidFill>
                  <a:srgbClr val="231F20"/>
                </a:solidFill>
                <a:latin typeface="+mn-lt"/>
                <a:cs typeface="MetaPro-Thin"/>
              </a:rPr>
              <a:t>o </a:t>
            </a:r>
            <a:r>
              <a:rPr lang="en-US" sz="1800" spc="-15" dirty="0">
                <a:solidFill>
                  <a:srgbClr val="231F20"/>
                </a:solidFill>
                <a:latin typeface="+mn-lt"/>
                <a:cs typeface="MetaPro-Thin"/>
              </a:rPr>
              <a:t>implemen</a:t>
            </a:r>
            <a:r>
              <a:rPr lang="en-US" sz="1800" dirty="0">
                <a:solidFill>
                  <a:srgbClr val="231F20"/>
                </a:solidFill>
                <a:latin typeface="+mn-lt"/>
                <a:cs typeface="MetaPro-Thin"/>
              </a:rPr>
              <a:t>t</a:t>
            </a:r>
            <a:r>
              <a:rPr lang="en-US" sz="1800" spc="-55" dirty="0">
                <a:solidFill>
                  <a:srgbClr val="231F20"/>
                </a:solidFill>
                <a:latin typeface="+mn-lt"/>
                <a:cs typeface="MetaPro-Thin"/>
              </a:rPr>
              <a:t> </a:t>
            </a:r>
            <a:r>
              <a:rPr lang="en-US" sz="1800" spc="-20" dirty="0">
                <a:solidFill>
                  <a:srgbClr val="231F20"/>
                </a:solidFill>
                <a:latin typeface="+mn-lt"/>
                <a:cs typeface="MetaPro-Thin"/>
              </a:rPr>
              <a:t>r</a:t>
            </a:r>
            <a:r>
              <a:rPr lang="en-US" sz="1800" spc="-15" dirty="0">
                <a:solidFill>
                  <a:srgbClr val="231F20"/>
                </a:solidFill>
                <a:latin typeface="+mn-lt"/>
                <a:cs typeface="MetaPro-Thin"/>
              </a:rPr>
              <a:t>obus</a:t>
            </a:r>
            <a:r>
              <a:rPr lang="en-US" sz="1800" dirty="0">
                <a:solidFill>
                  <a:srgbClr val="231F20"/>
                </a:solidFill>
                <a:latin typeface="+mn-lt"/>
                <a:cs typeface="MetaPro-Thin"/>
              </a:rPr>
              <a:t>t</a:t>
            </a:r>
            <a:r>
              <a:rPr lang="en-US" sz="1800" spc="-55" dirty="0">
                <a:solidFill>
                  <a:srgbClr val="231F20"/>
                </a:solidFill>
                <a:latin typeface="+mn-lt"/>
                <a:cs typeface="MetaPro-Thin"/>
              </a:rPr>
              <a:t> </a:t>
            </a:r>
            <a:r>
              <a:rPr lang="en-US" sz="1800" spc="-15" dirty="0">
                <a:solidFill>
                  <a:srgbClr val="231F20"/>
                </a:solidFill>
                <a:latin typeface="+mn-lt"/>
                <a:cs typeface="MetaPro-Thin"/>
              </a:rPr>
              <a:t>quali</a:t>
            </a:r>
            <a:r>
              <a:rPr lang="en-US" sz="1800" spc="-10" dirty="0">
                <a:solidFill>
                  <a:srgbClr val="231F20"/>
                </a:solidFill>
                <a:latin typeface="+mn-lt"/>
                <a:cs typeface="MetaPro-Thin"/>
              </a:rPr>
              <a:t>t</a:t>
            </a:r>
            <a:r>
              <a:rPr lang="en-US" sz="1800" dirty="0">
                <a:solidFill>
                  <a:srgbClr val="231F20"/>
                </a:solidFill>
                <a:latin typeface="+mn-lt"/>
                <a:cs typeface="MetaPro-Thin"/>
              </a:rPr>
              <a:t>y</a:t>
            </a:r>
            <a:r>
              <a:rPr lang="en-US" sz="1800" spc="-55" dirty="0">
                <a:solidFill>
                  <a:srgbClr val="231F20"/>
                </a:solidFill>
                <a:latin typeface="+mn-lt"/>
                <a:cs typeface="MetaPro-Thin"/>
              </a:rPr>
              <a:t> </a:t>
            </a:r>
            <a:r>
              <a:rPr lang="en-US" sz="1800" spc="-20" dirty="0" smtClean="0">
                <a:solidFill>
                  <a:srgbClr val="231F20"/>
                </a:solidFill>
                <a:latin typeface="+mn-lt"/>
                <a:cs typeface="MetaPro-Thin"/>
              </a:rPr>
              <a:t>m</a:t>
            </a:r>
            <a:r>
              <a:rPr lang="en-US" sz="1800" spc="-15" dirty="0" smtClean="0">
                <a:solidFill>
                  <a:srgbClr val="231F20"/>
                </a:solidFill>
                <a:latin typeface="+mn-lt"/>
                <a:cs typeface="MetaPro-Thin"/>
              </a:rPr>
              <a:t>anagemen</a:t>
            </a:r>
            <a:r>
              <a:rPr lang="en-US" sz="1800" dirty="0" smtClean="0">
                <a:solidFill>
                  <a:srgbClr val="231F20"/>
                </a:solidFill>
                <a:latin typeface="+mn-lt"/>
                <a:cs typeface="MetaPro-Thin"/>
              </a:rPr>
              <a:t>t</a:t>
            </a:r>
            <a:r>
              <a:rPr lang="en-US" sz="1800" spc="-55" dirty="0" smtClean="0">
                <a:solidFill>
                  <a:srgbClr val="231F20"/>
                </a:solidFill>
                <a:latin typeface="+mn-lt"/>
                <a:cs typeface="MetaPro-Thin"/>
              </a:rPr>
              <a:t> </a:t>
            </a:r>
            <a:r>
              <a:rPr lang="en-US" sz="1800" spc="-20" dirty="0">
                <a:solidFill>
                  <a:srgbClr val="231F20"/>
                </a:solidFill>
                <a:latin typeface="+mn-lt"/>
                <a:cs typeface="MetaPro-Thin"/>
              </a:rPr>
              <a:t>sy</a:t>
            </a:r>
            <a:r>
              <a:rPr lang="en-US" sz="1800" spc="-15" dirty="0">
                <a:solidFill>
                  <a:srgbClr val="231F20"/>
                </a:solidFill>
                <a:latin typeface="+mn-lt"/>
                <a:cs typeface="MetaPro-Thin"/>
              </a:rPr>
              <a:t>stems</a:t>
            </a:r>
            <a:r>
              <a:rPr lang="en-US" sz="1800" dirty="0">
                <a:solidFill>
                  <a:srgbClr val="231F20"/>
                </a:solidFill>
                <a:latin typeface="+mn-lt"/>
                <a:cs typeface="MetaPro-Thin"/>
              </a:rPr>
              <a:t>,</a:t>
            </a:r>
            <a:r>
              <a:rPr lang="en-US" sz="1800" spc="-45" dirty="0">
                <a:solidFill>
                  <a:srgbClr val="231F20"/>
                </a:solidFill>
                <a:latin typeface="+mn-lt"/>
                <a:cs typeface="MetaPro-Thin"/>
              </a:rPr>
              <a:t> </a:t>
            </a:r>
            <a:r>
              <a:rPr lang="en-US" sz="1800" spc="-15" dirty="0">
                <a:solidFill>
                  <a:srgbClr val="231F20"/>
                </a:solidFill>
                <a:latin typeface="+mn-lt"/>
                <a:cs typeface="MetaPro-Thin"/>
              </a:rPr>
              <a:t>w</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e</a:t>
            </a:r>
            <a:r>
              <a:rPr lang="en-US" sz="1800" spc="-20" dirty="0">
                <a:solidFill>
                  <a:srgbClr val="231F20"/>
                </a:solidFill>
                <a:latin typeface="+mn-lt"/>
                <a:cs typeface="MetaPro-Thin"/>
              </a:rPr>
              <a:t>n</a:t>
            </a:r>
            <a:r>
              <a:rPr lang="en-US" sz="1800" spc="-15" dirty="0">
                <a:solidFill>
                  <a:srgbClr val="231F20"/>
                </a:solidFill>
                <a:latin typeface="+mn-lt"/>
                <a:cs typeface="MetaPro-Thin"/>
              </a:rPr>
              <a:t>s</a:t>
            </a:r>
            <a:r>
              <a:rPr lang="en-US" sz="1800" spc="-20" dirty="0">
                <a:solidFill>
                  <a:srgbClr val="231F20"/>
                </a:solidFill>
                <a:latin typeface="+mn-lt"/>
                <a:cs typeface="MetaPro-Thin"/>
              </a:rPr>
              <a:t>u</a:t>
            </a:r>
            <a:r>
              <a:rPr lang="en-US" sz="1800" spc="-15" dirty="0">
                <a:solidFill>
                  <a:srgbClr val="231F20"/>
                </a:solidFill>
                <a:latin typeface="+mn-lt"/>
                <a:cs typeface="MetaPro-Thin"/>
              </a:rPr>
              <a:t>re th</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ingredient</a:t>
            </a:r>
            <a:r>
              <a:rPr lang="en-US" sz="1800" dirty="0">
                <a:solidFill>
                  <a:srgbClr val="231F20"/>
                </a:solidFill>
                <a:latin typeface="+mn-lt"/>
                <a:cs typeface="MetaPro-Thin"/>
              </a:rPr>
              <a:t>s</a:t>
            </a:r>
            <a:r>
              <a:rPr lang="en-US" sz="1800" spc="-55" dirty="0">
                <a:solidFill>
                  <a:srgbClr val="231F20"/>
                </a:solidFill>
                <a:latin typeface="+mn-lt"/>
                <a:cs typeface="MetaPro-Thin"/>
              </a:rPr>
              <a:t> </a:t>
            </a:r>
            <a:r>
              <a:rPr lang="en-US" sz="1800" spc="-15" dirty="0">
                <a:solidFill>
                  <a:srgbClr val="231F20"/>
                </a:solidFill>
                <a:latin typeface="+mn-lt"/>
                <a:cs typeface="MetaPro-Thin"/>
              </a:rPr>
              <a:t>w</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us</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ar</a:t>
            </a:r>
            <a:r>
              <a:rPr lang="en-US" sz="1800" dirty="0">
                <a:solidFill>
                  <a:srgbClr val="231F20"/>
                </a:solidFill>
                <a:latin typeface="+mn-lt"/>
                <a:cs typeface="MetaPro-Thin"/>
              </a:rPr>
              <a:t>e</a:t>
            </a:r>
            <a:r>
              <a:rPr lang="en-US" sz="1800" spc="-45" dirty="0">
                <a:solidFill>
                  <a:srgbClr val="231F20"/>
                </a:solidFill>
                <a:latin typeface="+mn-lt"/>
                <a:cs typeface="MetaPro-Thin"/>
              </a:rPr>
              <a:t> </a:t>
            </a:r>
            <a:r>
              <a:rPr lang="en-US" sz="1800" spc="-15" dirty="0">
                <a:solidFill>
                  <a:srgbClr val="231F20"/>
                </a:solidFill>
                <a:latin typeface="+mn-lt"/>
                <a:cs typeface="MetaPro-Thin"/>
              </a:rPr>
              <a:t>of </a:t>
            </a:r>
            <a:r>
              <a:rPr lang="en-US" sz="1800" spc="-20" dirty="0">
                <a:solidFill>
                  <a:srgbClr val="231F20"/>
                </a:solidFill>
                <a:latin typeface="+mn-lt"/>
                <a:cs typeface="MetaPro-Thin"/>
              </a:rPr>
              <a:t>c</a:t>
            </a:r>
            <a:r>
              <a:rPr lang="en-US" sz="1800" spc="-15" dirty="0">
                <a:solidFill>
                  <a:srgbClr val="231F20"/>
                </a:solidFill>
                <a:latin typeface="+mn-lt"/>
                <a:cs typeface="MetaPro-Thin"/>
              </a:rPr>
              <a:t>o</a:t>
            </a:r>
            <a:r>
              <a:rPr lang="en-US" sz="1800" spc="-20" dirty="0">
                <a:solidFill>
                  <a:srgbClr val="231F20"/>
                </a:solidFill>
                <a:latin typeface="+mn-lt"/>
                <a:cs typeface="MetaPro-Thin"/>
              </a:rPr>
              <a:t>n</a:t>
            </a:r>
            <a:r>
              <a:rPr lang="en-US" sz="1800" spc="-15" dirty="0">
                <a:solidFill>
                  <a:srgbClr val="231F20"/>
                </a:solidFill>
                <a:latin typeface="+mn-lt"/>
                <a:cs typeface="MetaPro-Thin"/>
              </a:rPr>
              <a:t>s</a:t>
            </a:r>
            <a:r>
              <a:rPr lang="en-US" sz="1800" spc="-20" dirty="0">
                <a:solidFill>
                  <a:srgbClr val="231F20"/>
                </a:solidFill>
                <a:latin typeface="+mn-lt"/>
                <a:cs typeface="MetaPro-Thin"/>
              </a:rPr>
              <a:t>i</a:t>
            </a:r>
            <a:r>
              <a:rPr lang="en-US" sz="1800" spc="-15" dirty="0">
                <a:solidFill>
                  <a:srgbClr val="231F20"/>
                </a:solidFill>
                <a:latin typeface="+mn-lt"/>
                <a:cs typeface="MetaPro-Thin"/>
              </a:rPr>
              <a:t>stentl</a:t>
            </a:r>
            <a:r>
              <a:rPr lang="en-US" sz="1800" dirty="0">
                <a:solidFill>
                  <a:srgbClr val="231F20"/>
                </a:solidFill>
                <a:latin typeface="+mn-lt"/>
                <a:cs typeface="MetaPro-Thin"/>
              </a:rPr>
              <a:t>y</a:t>
            </a:r>
            <a:r>
              <a:rPr lang="en-US" sz="1800" spc="-55" dirty="0">
                <a:solidFill>
                  <a:srgbClr val="231F20"/>
                </a:solidFill>
                <a:latin typeface="+mn-lt"/>
                <a:cs typeface="MetaPro-Thin"/>
              </a:rPr>
              <a:t> </a:t>
            </a:r>
            <a:r>
              <a:rPr lang="en-US" sz="1800" spc="-15" dirty="0">
                <a:solidFill>
                  <a:srgbClr val="231F20"/>
                </a:solidFill>
                <a:latin typeface="+mn-lt"/>
                <a:cs typeface="MetaPro-Thin"/>
              </a:rPr>
              <a:t>hig</a:t>
            </a:r>
            <a:r>
              <a:rPr lang="en-US" sz="1800" dirty="0">
                <a:solidFill>
                  <a:srgbClr val="231F20"/>
                </a:solidFill>
                <a:latin typeface="+mn-lt"/>
                <a:cs typeface="MetaPro-Thin"/>
              </a:rPr>
              <a:t>h</a:t>
            </a:r>
            <a:r>
              <a:rPr lang="en-US" sz="1800" spc="-45" dirty="0">
                <a:solidFill>
                  <a:srgbClr val="231F20"/>
                </a:solidFill>
                <a:latin typeface="+mn-lt"/>
                <a:cs typeface="MetaPro-Thin"/>
              </a:rPr>
              <a:t> </a:t>
            </a:r>
            <a:r>
              <a:rPr lang="en-US" sz="1800" spc="-15" dirty="0">
                <a:solidFill>
                  <a:srgbClr val="231F20"/>
                </a:solidFill>
                <a:latin typeface="+mn-lt"/>
                <a:cs typeface="MetaPro-Thin"/>
              </a:rPr>
              <a:t>quali</a:t>
            </a:r>
            <a:r>
              <a:rPr lang="en-US" sz="1800" spc="-10" dirty="0">
                <a:solidFill>
                  <a:srgbClr val="231F20"/>
                </a:solidFill>
                <a:latin typeface="+mn-lt"/>
                <a:cs typeface="MetaPro-Thin"/>
              </a:rPr>
              <a:t>t</a:t>
            </a:r>
            <a:r>
              <a:rPr lang="en-US" sz="1800" spc="-40" dirty="0">
                <a:solidFill>
                  <a:srgbClr val="231F20"/>
                </a:solidFill>
                <a:latin typeface="+mn-lt"/>
                <a:cs typeface="MetaPro-Thin"/>
              </a:rPr>
              <a:t>y</a:t>
            </a:r>
            <a:r>
              <a:rPr lang="en-US" sz="1800" spc="-35" dirty="0">
                <a:solidFill>
                  <a:srgbClr val="231F20"/>
                </a:solidFill>
                <a:latin typeface="+mn-lt"/>
                <a:cs typeface="MetaPro-Thin"/>
              </a:rPr>
              <a:t>.</a:t>
            </a:r>
            <a:r>
              <a:rPr lang="en-US" sz="1800" dirty="0">
                <a:solidFill>
                  <a:srgbClr val="231F20"/>
                </a:solidFill>
                <a:latin typeface="+mn-lt"/>
                <a:cs typeface="MetaPro-Thin"/>
              </a:rPr>
              <a:t>”</a:t>
            </a:r>
            <a:endParaRPr lang="en-US" sz="1800" dirty="0">
              <a:latin typeface="+mn-lt"/>
              <a:cs typeface="MetaPro-Thin"/>
            </a:endParaRPr>
          </a:p>
          <a:p>
            <a:pPr>
              <a:lnSpc>
                <a:spcPts val="1300"/>
              </a:lnSpc>
              <a:spcBef>
                <a:spcPts val="63"/>
              </a:spcBef>
            </a:pPr>
            <a:endParaRPr lang="en-US" sz="1800" dirty="0" smtClean="0">
              <a:latin typeface="+mn-lt"/>
            </a:endParaRPr>
          </a:p>
          <a:p>
            <a:pPr>
              <a:lnSpc>
                <a:spcPts val="1300"/>
              </a:lnSpc>
              <a:spcBef>
                <a:spcPts val="63"/>
              </a:spcBef>
            </a:pPr>
            <a:endParaRPr lang="en-US" sz="1800" dirty="0">
              <a:latin typeface="+mn-lt"/>
            </a:endParaRPr>
          </a:p>
          <a:p>
            <a:pPr marL="12700">
              <a:lnSpc>
                <a:spcPct val="100000"/>
              </a:lnSpc>
            </a:pPr>
            <a:r>
              <a:rPr lang="en-US" sz="1800" spc="-15" dirty="0">
                <a:solidFill>
                  <a:srgbClr val="231F20"/>
                </a:solidFill>
                <a:latin typeface="+mn-lt"/>
                <a:cs typeface="MetaPro-NormIta"/>
              </a:rPr>
              <a:t>D</a:t>
            </a:r>
            <a:r>
              <a:rPr lang="en-US" sz="1800" spc="-75" dirty="0">
                <a:solidFill>
                  <a:srgbClr val="231F20"/>
                </a:solidFill>
                <a:latin typeface="+mn-lt"/>
                <a:cs typeface="MetaPro-NormIta"/>
              </a:rPr>
              <a:t>r</a:t>
            </a:r>
            <a:r>
              <a:rPr lang="en-US" sz="1800" dirty="0">
                <a:solidFill>
                  <a:srgbClr val="231F20"/>
                </a:solidFill>
                <a:latin typeface="+mn-lt"/>
                <a:cs typeface="MetaPro-NormIta"/>
              </a:rPr>
              <a:t>.</a:t>
            </a:r>
            <a:r>
              <a:rPr lang="en-US" sz="1800" spc="-45" dirty="0">
                <a:solidFill>
                  <a:srgbClr val="231F20"/>
                </a:solidFill>
                <a:latin typeface="+mn-lt"/>
                <a:cs typeface="MetaPro-NormIta"/>
              </a:rPr>
              <a:t> </a:t>
            </a:r>
            <a:r>
              <a:rPr lang="en-US" sz="1800" spc="-15" dirty="0">
                <a:solidFill>
                  <a:srgbClr val="231F20"/>
                </a:solidFill>
                <a:latin typeface="+mn-lt"/>
                <a:cs typeface="MetaPro-NormIta"/>
              </a:rPr>
              <a:t>I</a:t>
            </a:r>
            <a:r>
              <a:rPr lang="en-US" sz="1800" spc="-20" dirty="0">
                <a:solidFill>
                  <a:srgbClr val="231F20"/>
                </a:solidFill>
                <a:latin typeface="+mn-lt"/>
                <a:cs typeface="MetaPro-NormIta"/>
              </a:rPr>
              <a:t>s</a:t>
            </a:r>
            <a:r>
              <a:rPr lang="en-US" sz="1800" spc="-15" dirty="0">
                <a:solidFill>
                  <a:srgbClr val="231F20"/>
                </a:solidFill>
                <a:latin typeface="+mn-lt"/>
                <a:cs typeface="MetaPro-NormIta"/>
              </a:rPr>
              <a:t>aa</a:t>
            </a:r>
            <a:r>
              <a:rPr lang="en-US" sz="1800" dirty="0">
                <a:solidFill>
                  <a:srgbClr val="231F20"/>
                </a:solidFill>
                <a:latin typeface="+mn-lt"/>
                <a:cs typeface="MetaPro-NormIta"/>
              </a:rPr>
              <a:t>c</a:t>
            </a:r>
            <a:r>
              <a:rPr lang="en-US" sz="1800" spc="-60" dirty="0">
                <a:solidFill>
                  <a:srgbClr val="231F20"/>
                </a:solidFill>
                <a:latin typeface="+mn-lt"/>
                <a:cs typeface="MetaPro-NormIta"/>
              </a:rPr>
              <a:t> </a:t>
            </a:r>
            <a:r>
              <a:rPr lang="en-US" sz="1800" spc="-25" dirty="0" err="1">
                <a:solidFill>
                  <a:srgbClr val="231F20"/>
                </a:solidFill>
                <a:latin typeface="+mn-lt"/>
                <a:cs typeface="MetaPro-NormIta"/>
              </a:rPr>
              <a:t>S</a:t>
            </a:r>
            <a:r>
              <a:rPr lang="en-US" sz="1800" spc="-15" dirty="0" err="1">
                <a:solidFill>
                  <a:srgbClr val="231F20"/>
                </a:solidFill>
                <a:latin typeface="+mn-lt"/>
                <a:cs typeface="MetaPro-NormIta"/>
              </a:rPr>
              <a:t>he</a:t>
            </a:r>
            <a:r>
              <a:rPr lang="en-US" sz="1800" spc="-20" dirty="0" err="1">
                <a:solidFill>
                  <a:srgbClr val="231F20"/>
                </a:solidFill>
                <a:latin typeface="+mn-lt"/>
                <a:cs typeface="MetaPro-NormIta"/>
              </a:rPr>
              <a:t>p</a:t>
            </a:r>
            <a:r>
              <a:rPr lang="en-US" sz="1800" dirty="0" err="1">
                <a:solidFill>
                  <a:srgbClr val="231F20"/>
                </a:solidFill>
                <a:latin typeface="+mn-lt"/>
                <a:cs typeface="MetaPro-NormIta"/>
              </a:rPr>
              <a:t>s</a:t>
            </a:r>
            <a:endParaRPr lang="en-US" sz="1800" dirty="0">
              <a:latin typeface="+mn-lt"/>
              <a:cs typeface="MetaPro-NormIta"/>
            </a:endParaRPr>
          </a:p>
          <a:p>
            <a:pPr marL="12700" marR="369570">
              <a:lnSpc>
                <a:spcPct val="119200"/>
              </a:lnSpc>
            </a:pPr>
            <a:r>
              <a:rPr lang="en-US" sz="1800" spc="-25" dirty="0">
                <a:solidFill>
                  <a:srgbClr val="231F20"/>
                </a:solidFill>
                <a:latin typeface="+mn-lt"/>
                <a:cs typeface="MetaPro-ThinIta"/>
              </a:rPr>
              <a:t>C</a:t>
            </a:r>
            <a:r>
              <a:rPr lang="en-US" sz="1800" spc="-35" dirty="0">
                <a:solidFill>
                  <a:srgbClr val="231F20"/>
                </a:solidFill>
                <a:latin typeface="+mn-lt"/>
                <a:cs typeface="MetaPro-ThinIta"/>
              </a:rPr>
              <a:t>E</a:t>
            </a:r>
            <a:r>
              <a:rPr lang="en-US" sz="1800" dirty="0">
                <a:solidFill>
                  <a:srgbClr val="231F20"/>
                </a:solidFill>
                <a:latin typeface="+mn-lt"/>
                <a:cs typeface="MetaPro-ThinIta"/>
              </a:rPr>
              <a:t>O</a:t>
            </a:r>
            <a:r>
              <a:rPr lang="en-US" sz="1800" spc="-45" dirty="0">
                <a:solidFill>
                  <a:srgbClr val="231F20"/>
                </a:solidFill>
                <a:latin typeface="+mn-lt"/>
                <a:cs typeface="MetaPro-ThinIta"/>
              </a:rPr>
              <a:t> </a:t>
            </a:r>
            <a:r>
              <a:rPr lang="en-US" sz="1800" spc="-15" dirty="0">
                <a:solidFill>
                  <a:srgbClr val="231F20"/>
                </a:solidFill>
                <a:latin typeface="+mn-lt"/>
                <a:cs typeface="MetaPro-ThinIta"/>
              </a:rPr>
              <a:t>o</a:t>
            </a:r>
            <a:r>
              <a:rPr lang="en-US" sz="1800" dirty="0">
                <a:solidFill>
                  <a:srgbClr val="231F20"/>
                </a:solidFill>
                <a:latin typeface="+mn-lt"/>
                <a:cs typeface="MetaPro-ThinIta"/>
              </a:rPr>
              <a:t>f</a:t>
            </a:r>
            <a:r>
              <a:rPr lang="en-US" sz="1800" spc="-45" dirty="0">
                <a:solidFill>
                  <a:srgbClr val="231F20"/>
                </a:solidFill>
                <a:latin typeface="+mn-lt"/>
                <a:cs typeface="MetaPro-ThinIta"/>
              </a:rPr>
              <a:t> </a:t>
            </a:r>
            <a:r>
              <a:rPr lang="en-US" sz="1800" spc="-15" dirty="0" err="1">
                <a:solidFill>
                  <a:srgbClr val="231F20"/>
                </a:solidFill>
                <a:latin typeface="+mn-lt"/>
                <a:cs typeface="MetaPro-ThinIta"/>
              </a:rPr>
              <a:t>B</a:t>
            </a:r>
            <a:r>
              <a:rPr lang="en-US" sz="1800" spc="-20" dirty="0" err="1">
                <a:solidFill>
                  <a:srgbClr val="231F20"/>
                </a:solidFill>
                <a:latin typeface="+mn-lt"/>
                <a:cs typeface="MetaPro-ThinIta"/>
              </a:rPr>
              <a:t>a</a:t>
            </a:r>
            <a:r>
              <a:rPr lang="en-US" sz="1800" spc="-15" dirty="0" err="1">
                <a:solidFill>
                  <a:srgbClr val="231F20"/>
                </a:solidFill>
                <a:latin typeface="+mn-lt"/>
                <a:cs typeface="MetaPro-ThinIta"/>
              </a:rPr>
              <a:t>ltik</a:t>
            </a:r>
            <a:r>
              <a:rPr lang="en-US" sz="1800" dirty="0" err="1">
                <a:solidFill>
                  <a:srgbClr val="231F20"/>
                </a:solidFill>
                <a:latin typeface="+mn-lt"/>
                <a:cs typeface="MetaPro-ThinIta"/>
              </a:rPr>
              <a:t>a</a:t>
            </a:r>
            <a:r>
              <a:rPr lang="en-US" sz="1800" spc="-45" dirty="0">
                <a:solidFill>
                  <a:srgbClr val="231F20"/>
                </a:solidFill>
                <a:latin typeface="+mn-lt"/>
                <a:cs typeface="MetaPro-ThinIta"/>
              </a:rPr>
              <a:t> </a:t>
            </a:r>
            <a:r>
              <a:rPr lang="en-US" sz="1800" spc="-15" dirty="0">
                <a:solidFill>
                  <a:srgbClr val="231F20"/>
                </a:solidFill>
                <a:latin typeface="+mn-lt"/>
                <a:cs typeface="MetaPro-ThinIta"/>
              </a:rPr>
              <a:t>B</a:t>
            </a:r>
            <a:r>
              <a:rPr lang="en-US" sz="1800" spc="-35" dirty="0">
                <a:solidFill>
                  <a:srgbClr val="231F20"/>
                </a:solidFill>
                <a:latin typeface="+mn-lt"/>
                <a:cs typeface="MetaPro-ThinIta"/>
              </a:rPr>
              <a:t>r</a:t>
            </a:r>
            <a:r>
              <a:rPr lang="en-US" sz="1800" spc="-20" dirty="0">
                <a:solidFill>
                  <a:srgbClr val="231F20"/>
                </a:solidFill>
                <a:latin typeface="+mn-lt"/>
                <a:cs typeface="MetaPro-ThinIta"/>
              </a:rPr>
              <a:t>e</a:t>
            </a:r>
            <a:r>
              <a:rPr lang="en-US" sz="1800" spc="-15" dirty="0">
                <a:solidFill>
                  <a:srgbClr val="231F20"/>
                </a:solidFill>
                <a:latin typeface="+mn-lt"/>
                <a:cs typeface="MetaPro-ThinIta"/>
              </a:rPr>
              <a:t>wer</a:t>
            </a:r>
            <a:r>
              <a:rPr lang="en-US" sz="1800" spc="-20" dirty="0">
                <a:solidFill>
                  <a:srgbClr val="231F20"/>
                </a:solidFill>
                <a:latin typeface="+mn-lt"/>
                <a:cs typeface="MetaPro-ThinIta"/>
              </a:rPr>
              <a:t>ie</a:t>
            </a:r>
            <a:r>
              <a:rPr lang="en-US" sz="1800" dirty="0">
                <a:solidFill>
                  <a:srgbClr val="231F20"/>
                </a:solidFill>
                <a:latin typeface="+mn-lt"/>
                <a:cs typeface="MetaPro-ThinIta"/>
              </a:rPr>
              <a:t>s </a:t>
            </a:r>
            <a:r>
              <a:rPr lang="en-US" sz="1800" spc="-15" dirty="0">
                <a:solidFill>
                  <a:srgbClr val="231F20"/>
                </a:solidFill>
                <a:latin typeface="+mn-lt"/>
                <a:cs typeface="MetaPro-ThinIta"/>
              </a:rPr>
              <a:t>f</a:t>
            </a:r>
            <a:r>
              <a:rPr lang="en-US" sz="1800" spc="-30" dirty="0">
                <a:solidFill>
                  <a:srgbClr val="231F20"/>
                </a:solidFill>
                <a:latin typeface="+mn-lt"/>
                <a:cs typeface="MetaPro-ThinIta"/>
              </a:rPr>
              <a:t>r</a:t>
            </a:r>
            <a:r>
              <a:rPr lang="en-US" sz="1800" spc="-15" dirty="0">
                <a:solidFill>
                  <a:srgbClr val="231F20"/>
                </a:solidFill>
                <a:latin typeface="+mn-lt"/>
                <a:cs typeface="MetaPro-ThinIta"/>
              </a:rPr>
              <a:t>o</a:t>
            </a:r>
            <a:r>
              <a:rPr lang="en-US" sz="1800" dirty="0">
                <a:solidFill>
                  <a:srgbClr val="231F20"/>
                </a:solidFill>
                <a:latin typeface="+mn-lt"/>
                <a:cs typeface="MetaPro-ThinIta"/>
              </a:rPr>
              <a:t>m</a:t>
            </a:r>
            <a:r>
              <a:rPr lang="en-US" sz="1800" spc="-45" dirty="0">
                <a:solidFill>
                  <a:srgbClr val="231F20"/>
                </a:solidFill>
                <a:latin typeface="+mn-lt"/>
                <a:cs typeface="MetaPro-ThinIta"/>
              </a:rPr>
              <a:t> </a:t>
            </a:r>
            <a:r>
              <a:rPr lang="en-US" sz="1800" spc="-5" dirty="0">
                <a:solidFill>
                  <a:srgbClr val="231F20"/>
                </a:solidFill>
                <a:latin typeface="+mn-lt"/>
                <a:cs typeface="MetaPro-ThinIta"/>
              </a:rPr>
              <a:t>201</a:t>
            </a:r>
            <a:r>
              <a:rPr lang="en-US" sz="1800" spc="10" dirty="0">
                <a:solidFill>
                  <a:srgbClr val="231F20"/>
                </a:solidFill>
                <a:latin typeface="+mn-lt"/>
                <a:cs typeface="MetaPro-ThinIta"/>
              </a:rPr>
              <a:t>1</a:t>
            </a:r>
            <a:r>
              <a:rPr lang="en-US" sz="1800" spc="-55" dirty="0">
                <a:solidFill>
                  <a:srgbClr val="231F20"/>
                </a:solidFill>
                <a:latin typeface="+mn-lt"/>
                <a:cs typeface="MetaPro-ThinIta"/>
              </a:rPr>
              <a:t> </a:t>
            </a:r>
            <a:r>
              <a:rPr lang="en-US" sz="1800" spc="-15" dirty="0">
                <a:solidFill>
                  <a:srgbClr val="231F20"/>
                </a:solidFill>
                <a:latin typeface="+mn-lt"/>
                <a:cs typeface="MetaPro-ThinIta"/>
              </a:rPr>
              <a:t>t</a:t>
            </a:r>
            <a:r>
              <a:rPr lang="en-US" sz="1800" dirty="0">
                <a:solidFill>
                  <a:srgbClr val="231F20"/>
                </a:solidFill>
                <a:latin typeface="+mn-lt"/>
                <a:cs typeface="MetaPro-ThinIta"/>
              </a:rPr>
              <a:t>o</a:t>
            </a:r>
            <a:r>
              <a:rPr lang="en-US" sz="1800" spc="-45" dirty="0">
                <a:solidFill>
                  <a:srgbClr val="231F20"/>
                </a:solidFill>
                <a:latin typeface="+mn-lt"/>
                <a:cs typeface="MetaPro-ThinIta"/>
              </a:rPr>
              <a:t> </a:t>
            </a:r>
            <a:r>
              <a:rPr lang="en-US" sz="1800" spc="-10" dirty="0">
                <a:solidFill>
                  <a:srgbClr val="231F20"/>
                </a:solidFill>
                <a:latin typeface="+mn-lt"/>
                <a:cs typeface="MetaPro-ThinIta"/>
              </a:rPr>
              <a:t>2014</a:t>
            </a:r>
            <a:endParaRPr lang="en-US" sz="1800" dirty="0">
              <a:latin typeface="+mn-lt"/>
              <a:cs typeface="MetaPro-ThinIta"/>
            </a:endParaRPr>
          </a:p>
          <a:p>
            <a:pPr marL="12700" marR="12700">
              <a:lnSpc>
                <a:spcPct val="119200"/>
              </a:lnSpc>
            </a:pPr>
            <a:r>
              <a:rPr lang="en-US" sz="1800" spc="-25" dirty="0" err="1">
                <a:solidFill>
                  <a:srgbClr val="0075B3"/>
                </a:solidFill>
                <a:latin typeface="+mn-lt"/>
                <a:cs typeface="MetaPro-Light"/>
              </a:rPr>
              <a:t>B</a:t>
            </a:r>
            <a:r>
              <a:rPr lang="en-US" sz="1800" spc="-15" dirty="0" err="1">
                <a:solidFill>
                  <a:srgbClr val="0075B3"/>
                </a:solidFill>
                <a:latin typeface="+mn-lt"/>
                <a:cs typeface="MetaPro-Light"/>
              </a:rPr>
              <a:t>alt</a:t>
            </a:r>
            <a:r>
              <a:rPr lang="en-US" sz="1800" spc="-20" dirty="0" err="1">
                <a:solidFill>
                  <a:srgbClr val="0075B3"/>
                </a:solidFill>
                <a:latin typeface="+mn-lt"/>
                <a:cs typeface="MetaPro-Light"/>
              </a:rPr>
              <a:t>i</a:t>
            </a:r>
            <a:r>
              <a:rPr lang="en-US" sz="1800" spc="-30" dirty="0" err="1">
                <a:solidFill>
                  <a:srgbClr val="0075B3"/>
                </a:solidFill>
                <a:latin typeface="+mn-lt"/>
                <a:cs typeface="MetaPro-Light"/>
              </a:rPr>
              <a:t>k</a:t>
            </a:r>
            <a:r>
              <a:rPr lang="en-US" sz="1800" dirty="0" err="1">
                <a:solidFill>
                  <a:srgbClr val="0075B3"/>
                </a:solidFill>
                <a:latin typeface="+mn-lt"/>
                <a:cs typeface="MetaPro-Light"/>
              </a:rPr>
              <a:t>a</a:t>
            </a:r>
            <a:r>
              <a:rPr lang="en-US" sz="1800" spc="-45" dirty="0">
                <a:solidFill>
                  <a:srgbClr val="0075B3"/>
                </a:solidFill>
                <a:latin typeface="+mn-lt"/>
                <a:cs typeface="MetaPro-Light"/>
              </a:rPr>
              <a:t> </a:t>
            </a:r>
            <a:r>
              <a:rPr lang="en-US" sz="1800" spc="-15" dirty="0">
                <a:solidFill>
                  <a:srgbClr val="0075B3"/>
                </a:solidFill>
                <a:latin typeface="+mn-lt"/>
                <a:cs typeface="MetaPro-Light"/>
              </a:rPr>
              <a:t>Breweri</a:t>
            </a:r>
            <a:r>
              <a:rPr lang="en-US" sz="1800" spc="-20" dirty="0">
                <a:solidFill>
                  <a:srgbClr val="0075B3"/>
                </a:solidFill>
                <a:latin typeface="+mn-lt"/>
                <a:cs typeface="MetaPro-Light"/>
              </a:rPr>
              <a:t>e</a:t>
            </a:r>
            <a:r>
              <a:rPr lang="en-US" sz="1800" dirty="0">
                <a:solidFill>
                  <a:srgbClr val="0075B3"/>
                </a:solidFill>
                <a:latin typeface="+mn-lt"/>
                <a:cs typeface="MetaPro-Light"/>
              </a:rPr>
              <a:t>s</a:t>
            </a:r>
            <a:r>
              <a:rPr lang="en-US" sz="1800" spc="-60" dirty="0">
                <a:solidFill>
                  <a:srgbClr val="0075B3"/>
                </a:solidFill>
                <a:latin typeface="+mn-lt"/>
                <a:cs typeface="MetaPro-Light"/>
              </a:rPr>
              <a:t> </a:t>
            </a:r>
            <a:r>
              <a:rPr lang="en-US" sz="1800" spc="-25" dirty="0">
                <a:solidFill>
                  <a:srgbClr val="0075B3"/>
                </a:solidFill>
                <a:latin typeface="+mn-lt"/>
                <a:cs typeface="MetaPro-Light"/>
              </a:rPr>
              <a:t>i</a:t>
            </a:r>
            <a:r>
              <a:rPr lang="en-US" sz="1800" dirty="0">
                <a:solidFill>
                  <a:srgbClr val="0075B3"/>
                </a:solidFill>
                <a:latin typeface="+mn-lt"/>
                <a:cs typeface="MetaPro-Light"/>
              </a:rPr>
              <a:t>s</a:t>
            </a:r>
            <a:r>
              <a:rPr lang="en-US" sz="1800" spc="-60" dirty="0">
                <a:solidFill>
                  <a:srgbClr val="0075B3"/>
                </a:solidFill>
                <a:latin typeface="+mn-lt"/>
                <a:cs typeface="MetaPro-Light"/>
              </a:rPr>
              <a:t> </a:t>
            </a:r>
            <a:r>
              <a:rPr lang="en-US" sz="1800" dirty="0">
                <a:solidFill>
                  <a:srgbClr val="0075B3"/>
                </a:solidFill>
                <a:latin typeface="+mn-lt"/>
                <a:cs typeface="MetaPro-Light"/>
              </a:rPr>
              <a:t>a</a:t>
            </a:r>
            <a:r>
              <a:rPr lang="en-US" sz="1800" spc="-45" dirty="0">
                <a:solidFill>
                  <a:srgbClr val="0075B3"/>
                </a:solidFill>
                <a:latin typeface="+mn-lt"/>
                <a:cs typeface="MetaPro-Light"/>
              </a:rPr>
              <a:t> </a:t>
            </a:r>
            <a:r>
              <a:rPr lang="en-US" sz="1800" spc="-20" dirty="0">
                <a:solidFill>
                  <a:srgbClr val="0075B3"/>
                </a:solidFill>
                <a:latin typeface="+mn-lt"/>
                <a:cs typeface="MetaPro-Light"/>
              </a:rPr>
              <a:t>l</a:t>
            </a:r>
            <a:r>
              <a:rPr lang="en-US" sz="1800" spc="-25" dirty="0">
                <a:solidFill>
                  <a:srgbClr val="0075B3"/>
                </a:solidFill>
                <a:latin typeface="+mn-lt"/>
                <a:cs typeface="MetaPro-Light"/>
              </a:rPr>
              <a:t>e</a:t>
            </a:r>
            <a:r>
              <a:rPr lang="en-US" sz="1800" spc="-20" dirty="0">
                <a:solidFill>
                  <a:srgbClr val="0075B3"/>
                </a:solidFill>
                <a:latin typeface="+mn-lt"/>
                <a:cs typeface="MetaPro-Light"/>
              </a:rPr>
              <a:t>ad</a:t>
            </a:r>
            <a:r>
              <a:rPr lang="en-US" sz="1800" spc="-15" dirty="0">
                <a:solidFill>
                  <a:srgbClr val="0075B3"/>
                </a:solidFill>
                <a:latin typeface="+mn-lt"/>
                <a:cs typeface="MetaPro-Light"/>
              </a:rPr>
              <a:t>e</a:t>
            </a:r>
            <a:r>
              <a:rPr lang="en-US" sz="1800" dirty="0">
                <a:solidFill>
                  <a:srgbClr val="0075B3"/>
                </a:solidFill>
                <a:latin typeface="+mn-lt"/>
                <a:cs typeface="MetaPro-Light"/>
              </a:rPr>
              <a:t>r</a:t>
            </a:r>
            <a:r>
              <a:rPr lang="en-US" sz="1800" spc="-45" dirty="0">
                <a:solidFill>
                  <a:srgbClr val="0075B3"/>
                </a:solidFill>
                <a:latin typeface="+mn-lt"/>
                <a:cs typeface="MetaPro-Light"/>
              </a:rPr>
              <a:t> </a:t>
            </a:r>
            <a:r>
              <a:rPr lang="en-US" sz="1800" spc="-15" dirty="0">
                <a:solidFill>
                  <a:srgbClr val="0075B3"/>
                </a:solidFill>
                <a:latin typeface="+mn-lt"/>
                <a:cs typeface="MetaPro-Light"/>
              </a:rPr>
              <a:t>in th</a:t>
            </a:r>
            <a:r>
              <a:rPr lang="en-US" sz="1800" dirty="0">
                <a:solidFill>
                  <a:srgbClr val="0075B3"/>
                </a:solidFill>
                <a:latin typeface="+mn-lt"/>
                <a:cs typeface="MetaPro-Light"/>
              </a:rPr>
              <a:t>e</a:t>
            </a:r>
            <a:r>
              <a:rPr lang="en-US" sz="1800" spc="-45" dirty="0">
                <a:solidFill>
                  <a:srgbClr val="0075B3"/>
                </a:solidFill>
                <a:latin typeface="+mn-lt"/>
                <a:cs typeface="MetaPro-Light"/>
              </a:rPr>
              <a:t> </a:t>
            </a:r>
            <a:r>
              <a:rPr lang="en-US" sz="1800" spc="-25" dirty="0">
                <a:solidFill>
                  <a:srgbClr val="0075B3"/>
                </a:solidFill>
                <a:latin typeface="+mn-lt"/>
                <a:cs typeface="MetaPro-Light"/>
              </a:rPr>
              <a:t>R</a:t>
            </a:r>
            <a:r>
              <a:rPr lang="en-US" sz="1800" spc="-20" dirty="0">
                <a:solidFill>
                  <a:srgbClr val="0075B3"/>
                </a:solidFill>
                <a:latin typeface="+mn-lt"/>
                <a:cs typeface="MetaPro-Light"/>
              </a:rPr>
              <a:t>ussi</a:t>
            </a:r>
            <a:r>
              <a:rPr lang="en-US" sz="1800" spc="-15" dirty="0">
                <a:solidFill>
                  <a:srgbClr val="0075B3"/>
                </a:solidFill>
                <a:latin typeface="+mn-lt"/>
                <a:cs typeface="MetaPro-Light"/>
              </a:rPr>
              <a:t>a</a:t>
            </a:r>
            <a:r>
              <a:rPr lang="en-US" sz="1800" dirty="0">
                <a:solidFill>
                  <a:srgbClr val="0075B3"/>
                </a:solidFill>
                <a:latin typeface="+mn-lt"/>
                <a:cs typeface="MetaPro-Light"/>
              </a:rPr>
              <a:t>n</a:t>
            </a:r>
            <a:r>
              <a:rPr lang="en-US" sz="1800" spc="-45" dirty="0">
                <a:solidFill>
                  <a:srgbClr val="0075B3"/>
                </a:solidFill>
                <a:latin typeface="+mn-lt"/>
                <a:cs typeface="MetaPro-Light"/>
              </a:rPr>
              <a:t> </a:t>
            </a:r>
            <a:r>
              <a:rPr lang="en-US" sz="1800" spc="-15" dirty="0">
                <a:solidFill>
                  <a:srgbClr val="0075B3"/>
                </a:solidFill>
                <a:latin typeface="+mn-lt"/>
                <a:cs typeface="MetaPro-Light"/>
              </a:rPr>
              <a:t>bee</a:t>
            </a:r>
            <a:r>
              <a:rPr lang="en-US" sz="1800" dirty="0">
                <a:solidFill>
                  <a:srgbClr val="0075B3"/>
                </a:solidFill>
                <a:latin typeface="+mn-lt"/>
                <a:cs typeface="MetaPro-Light"/>
              </a:rPr>
              <a:t>r</a:t>
            </a:r>
            <a:r>
              <a:rPr lang="en-US" sz="1800" spc="-45" dirty="0">
                <a:solidFill>
                  <a:srgbClr val="0075B3"/>
                </a:solidFill>
                <a:latin typeface="+mn-lt"/>
                <a:cs typeface="MetaPro-Light"/>
              </a:rPr>
              <a:t> </a:t>
            </a:r>
            <a:r>
              <a:rPr lang="en-US" sz="1800" spc="-25" dirty="0">
                <a:solidFill>
                  <a:srgbClr val="0075B3"/>
                </a:solidFill>
                <a:latin typeface="+mn-lt"/>
                <a:cs typeface="MetaPro-Light"/>
              </a:rPr>
              <a:t>m</a:t>
            </a:r>
            <a:r>
              <a:rPr lang="en-US" sz="1800" spc="-15" dirty="0">
                <a:solidFill>
                  <a:srgbClr val="0075B3"/>
                </a:solidFill>
                <a:latin typeface="+mn-lt"/>
                <a:cs typeface="MetaPro-Light"/>
              </a:rPr>
              <a:t>arke</a:t>
            </a:r>
            <a:r>
              <a:rPr lang="en-US" sz="1800" dirty="0">
                <a:solidFill>
                  <a:srgbClr val="0075B3"/>
                </a:solidFill>
                <a:latin typeface="+mn-lt"/>
                <a:cs typeface="MetaPro-Light"/>
              </a:rPr>
              <a:t>t</a:t>
            </a:r>
            <a:r>
              <a:rPr lang="en-US" sz="1800" spc="-60" dirty="0">
                <a:solidFill>
                  <a:srgbClr val="0075B3"/>
                </a:solidFill>
                <a:latin typeface="+mn-lt"/>
                <a:cs typeface="MetaPro-Light"/>
              </a:rPr>
              <a:t> </a:t>
            </a:r>
            <a:r>
              <a:rPr lang="en-US" sz="1800" spc="-15" dirty="0">
                <a:solidFill>
                  <a:srgbClr val="0075B3"/>
                </a:solidFill>
                <a:latin typeface="+mn-lt"/>
                <a:cs typeface="MetaPro-Light"/>
              </a:rPr>
              <a:t>and </a:t>
            </a:r>
            <a:r>
              <a:rPr lang="en-US" sz="1800" spc="-20" dirty="0">
                <a:solidFill>
                  <a:srgbClr val="0075B3"/>
                </a:solidFill>
                <a:latin typeface="+mn-lt"/>
                <a:cs typeface="MetaPro-Light"/>
              </a:rPr>
              <a:t>p</a:t>
            </a:r>
            <a:r>
              <a:rPr lang="en-US" sz="1800" spc="-15" dirty="0">
                <a:solidFill>
                  <a:srgbClr val="0075B3"/>
                </a:solidFill>
                <a:latin typeface="+mn-lt"/>
                <a:cs typeface="MetaPro-Light"/>
              </a:rPr>
              <a:t>a</a:t>
            </a:r>
            <a:r>
              <a:rPr lang="en-US" sz="1800" dirty="0">
                <a:solidFill>
                  <a:srgbClr val="0075B3"/>
                </a:solidFill>
                <a:latin typeface="+mn-lt"/>
                <a:cs typeface="MetaPro-Light"/>
              </a:rPr>
              <a:t>rt</a:t>
            </a:r>
            <a:r>
              <a:rPr lang="en-US" sz="1800" spc="-60" dirty="0">
                <a:solidFill>
                  <a:srgbClr val="0075B3"/>
                </a:solidFill>
                <a:latin typeface="+mn-lt"/>
                <a:cs typeface="MetaPro-Light"/>
              </a:rPr>
              <a:t> </a:t>
            </a:r>
            <a:r>
              <a:rPr lang="en-US" sz="1800" spc="-15" dirty="0">
                <a:solidFill>
                  <a:srgbClr val="0075B3"/>
                </a:solidFill>
                <a:latin typeface="+mn-lt"/>
                <a:cs typeface="MetaPro-Light"/>
              </a:rPr>
              <a:t>o</a:t>
            </a:r>
            <a:r>
              <a:rPr lang="en-US" sz="1800" dirty="0">
                <a:solidFill>
                  <a:srgbClr val="0075B3"/>
                </a:solidFill>
                <a:latin typeface="+mn-lt"/>
                <a:cs typeface="MetaPro-Light"/>
              </a:rPr>
              <a:t>f</a:t>
            </a:r>
            <a:r>
              <a:rPr lang="en-US" sz="1800" spc="-60" dirty="0">
                <a:solidFill>
                  <a:srgbClr val="0075B3"/>
                </a:solidFill>
                <a:latin typeface="+mn-lt"/>
                <a:cs typeface="MetaPro-Light"/>
              </a:rPr>
              <a:t> </a:t>
            </a:r>
            <a:r>
              <a:rPr lang="en-US" sz="1800" spc="-15" dirty="0">
                <a:solidFill>
                  <a:srgbClr val="0075B3"/>
                </a:solidFill>
                <a:latin typeface="+mn-lt"/>
                <a:cs typeface="MetaPro-Light"/>
              </a:rPr>
              <a:t>th</a:t>
            </a:r>
            <a:r>
              <a:rPr lang="en-US" sz="1800" dirty="0">
                <a:solidFill>
                  <a:srgbClr val="0075B3"/>
                </a:solidFill>
                <a:latin typeface="+mn-lt"/>
                <a:cs typeface="MetaPro-Light"/>
              </a:rPr>
              <a:t>e</a:t>
            </a:r>
            <a:r>
              <a:rPr lang="en-US" sz="1800" spc="-45" dirty="0">
                <a:solidFill>
                  <a:srgbClr val="0075B3"/>
                </a:solidFill>
                <a:latin typeface="+mn-lt"/>
                <a:cs typeface="MetaPro-Light"/>
              </a:rPr>
              <a:t> </a:t>
            </a:r>
            <a:r>
              <a:rPr lang="en-US" sz="1800" spc="-35" dirty="0">
                <a:solidFill>
                  <a:srgbClr val="0075B3"/>
                </a:solidFill>
                <a:latin typeface="+mn-lt"/>
                <a:cs typeface="MetaPro-Light"/>
              </a:rPr>
              <a:t>C</a:t>
            </a:r>
            <a:r>
              <a:rPr lang="en-US" sz="1800" spc="-15" dirty="0">
                <a:solidFill>
                  <a:srgbClr val="0075B3"/>
                </a:solidFill>
                <a:latin typeface="+mn-lt"/>
                <a:cs typeface="MetaPro-Light"/>
              </a:rPr>
              <a:t>ar</a:t>
            </a:r>
            <a:r>
              <a:rPr lang="en-US" sz="1800" spc="-20" dirty="0">
                <a:solidFill>
                  <a:srgbClr val="0075B3"/>
                </a:solidFill>
                <a:latin typeface="+mn-lt"/>
                <a:cs typeface="MetaPro-Light"/>
              </a:rPr>
              <a:t>l</a:t>
            </a:r>
            <a:r>
              <a:rPr lang="en-US" sz="1800" spc="-25" dirty="0">
                <a:solidFill>
                  <a:srgbClr val="0075B3"/>
                </a:solidFill>
                <a:latin typeface="+mn-lt"/>
                <a:cs typeface="MetaPro-Light"/>
              </a:rPr>
              <a:t>s</a:t>
            </a:r>
            <a:r>
              <a:rPr lang="en-US" sz="1800" spc="-15" dirty="0">
                <a:solidFill>
                  <a:srgbClr val="0075B3"/>
                </a:solidFill>
                <a:latin typeface="+mn-lt"/>
                <a:cs typeface="MetaPro-Light"/>
              </a:rPr>
              <a:t>ber</a:t>
            </a:r>
            <a:r>
              <a:rPr lang="en-US" sz="1800" dirty="0">
                <a:solidFill>
                  <a:srgbClr val="0075B3"/>
                </a:solidFill>
                <a:latin typeface="+mn-lt"/>
                <a:cs typeface="MetaPro-Light"/>
              </a:rPr>
              <a:t>g</a:t>
            </a:r>
            <a:r>
              <a:rPr lang="en-US" sz="1800" spc="-45" dirty="0">
                <a:solidFill>
                  <a:srgbClr val="0075B3"/>
                </a:solidFill>
                <a:latin typeface="+mn-lt"/>
                <a:cs typeface="MetaPro-Light"/>
              </a:rPr>
              <a:t> </a:t>
            </a:r>
            <a:r>
              <a:rPr lang="en-US" sz="1800" spc="-15" dirty="0">
                <a:solidFill>
                  <a:srgbClr val="0075B3"/>
                </a:solidFill>
                <a:latin typeface="+mn-lt"/>
                <a:cs typeface="MetaPro-Light"/>
              </a:rPr>
              <a:t>G</a:t>
            </a:r>
            <a:r>
              <a:rPr lang="en-US" sz="1800" spc="-20" dirty="0">
                <a:solidFill>
                  <a:srgbClr val="0075B3"/>
                </a:solidFill>
                <a:latin typeface="+mn-lt"/>
                <a:cs typeface="MetaPro-Light"/>
              </a:rPr>
              <a:t>r</a:t>
            </a:r>
            <a:r>
              <a:rPr lang="en-US" sz="1800" spc="-15" dirty="0">
                <a:solidFill>
                  <a:srgbClr val="0075B3"/>
                </a:solidFill>
                <a:latin typeface="+mn-lt"/>
                <a:cs typeface="MetaPro-Light"/>
              </a:rPr>
              <a:t>o</a:t>
            </a:r>
            <a:r>
              <a:rPr lang="en-US" sz="1800" spc="-25" dirty="0">
                <a:solidFill>
                  <a:srgbClr val="0075B3"/>
                </a:solidFill>
                <a:latin typeface="+mn-lt"/>
                <a:cs typeface="MetaPro-Light"/>
              </a:rPr>
              <a:t>up</a:t>
            </a:r>
            <a:r>
              <a:rPr lang="en-US" sz="1800" dirty="0">
                <a:solidFill>
                  <a:srgbClr val="0075B3"/>
                </a:solidFill>
                <a:latin typeface="+mn-lt"/>
                <a:cs typeface="MetaPro-Light"/>
              </a:rPr>
              <a:t>.</a:t>
            </a:r>
            <a:endParaRPr lang="en-US" sz="1800" dirty="0">
              <a:latin typeface="+mn-lt"/>
              <a:cs typeface="MetaPro-Light"/>
            </a:endParaRPr>
          </a:p>
          <a:p>
            <a:endParaRPr lang="en-US" dirty="0"/>
          </a:p>
        </p:txBody>
      </p:sp>
      <p:sp>
        <p:nvSpPr>
          <p:cNvPr id="5" name="object 2"/>
          <p:cNvSpPr/>
          <p:nvPr/>
        </p:nvSpPr>
        <p:spPr>
          <a:xfrm>
            <a:off x="6969137" y="52569"/>
            <a:ext cx="1942685" cy="1602715"/>
          </a:xfrm>
          <a:prstGeom prst="rect">
            <a:avLst/>
          </a:prstGeom>
          <a:blipFill>
            <a:blip r:embed="rId2" cstate="print"/>
            <a:stretch>
              <a:fillRect/>
            </a:stretch>
          </a:blipFill>
        </p:spPr>
        <p:txBody>
          <a:bodyPr wrap="square" lIns="0" tIns="0" rIns="0" bIns="0" rtlCol="0">
            <a:noAutofit/>
          </a:bodyPr>
          <a:lstStyle/>
          <a:p>
            <a:endParaRPr dirty="0"/>
          </a:p>
        </p:txBody>
      </p:sp>
      <p:sp>
        <p:nvSpPr>
          <p:cNvPr id="6" name="Slide Number Placeholder 5"/>
          <p:cNvSpPr>
            <a:spLocks noGrp="1"/>
          </p:cNvSpPr>
          <p:nvPr>
            <p:ph type="sldNum" sz="quarter" idx="4"/>
          </p:nvPr>
        </p:nvSpPr>
        <p:spPr/>
        <p:txBody>
          <a:bodyPr/>
          <a:lstStyle/>
          <a:p>
            <a:fld id="{3174757B-1E1C-4F5F-A559-56373CCB318E}" type="slidenum">
              <a:rPr lang="en-US" smtClean="0"/>
              <a:pPr/>
              <a:t>47</a:t>
            </a:fld>
            <a:endParaRPr lang="en-US"/>
          </a:p>
        </p:txBody>
      </p:sp>
    </p:spTree>
    <p:extLst>
      <p:ext uri="{BB962C8B-B14F-4D97-AF65-F5344CB8AC3E}">
        <p14:creationId xmlns="" xmlns:p14="http://schemas.microsoft.com/office/powerpoint/2010/main" val="28737910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solidFill>
                  <a:schemeClr val="accent1">
                    <a:lumMod val="75000"/>
                  </a:schemeClr>
                </a:solidFill>
              </a:rPr>
              <a:t>Benefits and Drawbacks of ISO Certification</a:t>
            </a:r>
            <a:endParaRPr lang="en-US" sz="4000" dirty="0">
              <a:solidFill>
                <a:schemeClr val="accent1">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t>Every model has its strengths and drawbacks. ISO is no exception. </a:t>
            </a:r>
          </a:p>
          <a:p>
            <a:r>
              <a:rPr lang="en-US" dirty="0" smtClean="0"/>
              <a:t>One of the drawbacks is the extremely high cost. ISO reports that it can take up to two years to obtain certification. </a:t>
            </a:r>
          </a:p>
          <a:p>
            <a:r>
              <a:rPr lang="en-US" dirty="0" smtClean="0"/>
              <a:t>It is not unusual for the total costs, including outside consultants’ help, to be in excess of $100,000 U.S. </a:t>
            </a:r>
          </a:p>
          <a:p>
            <a:r>
              <a:rPr lang="en-US" dirty="0" smtClean="0"/>
              <a:t>In addition to this, there are the annual costs of showing adherence to the procedures.</a:t>
            </a:r>
            <a:endParaRPr lang="en-US" dirty="0"/>
          </a:p>
        </p:txBody>
      </p:sp>
    </p:spTree>
    <p:extLst>
      <p:ext uri="{BB962C8B-B14F-4D97-AF65-F5344CB8AC3E}">
        <p14:creationId xmlns="" xmlns:p14="http://schemas.microsoft.com/office/powerpoint/2010/main" val="39945203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chemeClr val="accent1">
                    <a:lumMod val="75000"/>
                  </a:schemeClr>
                </a:solidFill>
              </a:rPr>
              <a:t>Strengths/Why Become Certified</a:t>
            </a:r>
            <a:r>
              <a:rPr lang="en-US" dirty="0" smtClean="0"/>
              <a:t/>
            </a:r>
            <a:br>
              <a:rPr lang="en-US" dirty="0" smtClean="0"/>
            </a:br>
            <a:endParaRPr lang="en-US" dirty="0">
              <a:latin typeface="Bookman Old Style" pitchFamily="18" charset="0"/>
            </a:endParaRPr>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a:pPr>
            <a:r>
              <a:rPr lang="en-US" dirty="0" smtClean="0"/>
              <a:t>Clarifies the expectations of both buyers and suppliers.</a:t>
            </a:r>
          </a:p>
          <a:p>
            <a:pPr marL="514350" lvl="0" indent="-514350">
              <a:buFont typeface="+mj-lt"/>
              <a:buAutoNum type="arabicPeriod"/>
            </a:pPr>
            <a:r>
              <a:rPr lang="en-US" dirty="0" smtClean="0"/>
              <a:t>Can help a small company grow</a:t>
            </a:r>
          </a:p>
          <a:p>
            <a:pPr marL="514350" lvl="0" indent="-514350">
              <a:buFont typeface="+mj-lt"/>
              <a:buAutoNum type="arabicPeriod"/>
            </a:pPr>
            <a:r>
              <a:rPr lang="en-US" dirty="0" smtClean="0"/>
              <a:t>Gain new, additional business opportunity.</a:t>
            </a:r>
          </a:p>
          <a:p>
            <a:pPr marL="514350" lvl="0" indent="-514350">
              <a:buFont typeface="+mj-lt"/>
              <a:buAutoNum type="arabicPeriod"/>
            </a:pPr>
            <a:r>
              <a:rPr lang="en-US" dirty="0" smtClean="0"/>
              <a:t>Gives an organization marketing muscle. When an organization is ISO-certified, it can display the ISO sign. This suggests that it produces better quality products.</a:t>
            </a:r>
          </a:p>
          <a:p>
            <a:pPr marL="514350" lvl="0" indent="-514350">
              <a:buFont typeface="+mj-lt"/>
              <a:buAutoNum type="arabicPeriod"/>
            </a:pPr>
            <a:r>
              <a:rPr lang="en-US" dirty="0" smtClean="0"/>
              <a:t>Company with certification is more likely to be selected if all other sources of product or service are unknown.</a:t>
            </a:r>
          </a:p>
          <a:p>
            <a:endParaRPr lang="en-US" dirty="0"/>
          </a:p>
        </p:txBody>
      </p:sp>
    </p:spTree>
    <p:extLst>
      <p:ext uri="{BB962C8B-B14F-4D97-AF65-F5344CB8AC3E}">
        <p14:creationId xmlns="" xmlns:p14="http://schemas.microsoft.com/office/powerpoint/2010/main" val="3026517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r>
              <a:rPr lang="en-US" dirty="0" smtClean="0">
                <a:latin typeface="Bookman Old Style" pitchFamily="18" charset="0"/>
              </a:rPr>
              <a:t>Thirty countries (20 active participants and 10 observers) created the quality-system management standards called ISO 9000. </a:t>
            </a:r>
          </a:p>
          <a:p>
            <a:pPr algn="just"/>
            <a:r>
              <a:rPr lang="en-US" dirty="0" smtClean="0">
                <a:latin typeface="Bookman Old Style" pitchFamily="18" charset="0"/>
              </a:rPr>
              <a:t>The guidelines also incorporated Canadian standard CSA Z299, U.S. ASQC Z1.15 and MIL Q 9858A, and some of the guidelines of the Japanese Union of Scientists and Engineers (JUSE) Deming prize. </a:t>
            </a:r>
          </a:p>
          <a:p>
            <a:pPr algn="just"/>
            <a:r>
              <a:rPr lang="en-US" dirty="0" smtClean="0">
                <a:latin typeface="Bookman Old Style" pitchFamily="18" charset="0"/>
              </a:rPr>
              <a:t>The standards were to be applicable not just in the military field, but to all manufacturing and service industries.</a:t>
            </a:r>
          </a:p>
          <a:p>
            <a:pPr algn="just">
              <a:buNone/>
            </a:pPr>
            <a:endParaRPr lang="en-US" dirty="0" smtClean="0">
              <a:latin typeface="Bookman Old Style" pitchFamily="18" charset="0"/>
            </a:endParaRPr>
          </a:p>
          <a:p>
            <a:endParaRPr lang="en-US" dirty="0"/>
          </a:p>
        </p:txBody>
      </p:sp>
    </p:spTree>
    <p:extLst>
      <p:ext uri="{BB962C8B-B14F-4D97-AF65-F5344CB8AC3E}">
        <p14:creationId xmlns="" xmlns:p14="http://schemas.microsoft.com/office/powerpoint/2010/main" val="36791310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20000"/>
          </a:bodyPr>
          <a:lstStyle/>
          <a:p>
            <a:pPr marL="514350" lvl="0" indent="-514350">
              <a:buFont typeface="+mj-lt"/>
              <a:buAutoNum type="arabicPeriod" startAt="6"/>
            </a:pPr>
            <a:r>
              <a:rPr lang="en-US" dirty="0" smtClean="0"/>
              <a:t>For the purchaser, reduces the selection time needed to qualify suppliers.</a:t>
            </a:r>
          </a:p>
          <a:p>
            <a:pPr marL="514350" lvl="0" indent="-514350">
              <a:buFont typeface="+mj-lt"/>
              <a:buAutoNum type="arabicPeriod" startAt="6"/>
            </a:pPr>
            <a:r>
              <a:rPr lang="en-US" dirty="0" smtClean="0"/>
              <a:t>ISO certification is seen as a symbol of commitment. It implies that: Every employee is committed to quality. If there are problems, these will be fixed.</a:t>
            </a:r>
          </a:p>
          <a:p>
            <a:pPr marL="514350" lvl="0" indent="-514350">
              <a:buFont typeface="+mj-lt"/>
              <a:buAutoNum type="arabicPeriod" startAt="6"/>
            </a:pPr>
            <a:r>
              <a:rPr lang="en-US" dirty="0" smtClean="0"/>
              <a:t>May become necessary for an organization to survive. There appears to be a great emphasis on ISO-certification at the same time that the number of suppliers is being reduced. In fact, many companies will not buy products from a company that is not ISO certified.</a:t>
            </a:r>
          </a:p>
          <a:p>
            <a:pPr marL="514350" lvl="0" indent="-514350">
              <a:buFont typeface="+mj-lt"/>
              <a:buAutoNum type="arabicPeriod" startAt="6"/>
            </a:pPr>
            <a:r>
              <a:rPr lang="en-US" dirty="0" smtClean="0"/>
              <a:t>Matches the production process to the system that has been designed instead of vice-versa (usually because the system was badly designed).</a:t>
            </a:r>
          </a:p>
          <a:p>
            <a:endParaRPr lang="en-US" dirty="0"/>
          </a:p>
        </p:txBody>
      </p:sp>
    </p:spTree>
    <p:extLst>
      <p:ext uri="{BB962C8B-B14F-4D97-AF65-F5344CB8AC3E}">
        <p14:creationId xmlns="" xmlns:p14="http://schemas.microsoft.com/office/powerpoint/2010/main" val="30381315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chemeClr val="accent1">
                    <a:lumMod val="75000"/>
                  </a:schemeClr>
                </a:solidFill>
              </a:rPr>
              <a:t>Other additional Benefits </a:t>
            </a:r>
            <a:r>
              <a:rPr lang="en-US" b="1" dirty="0">
                <a:solidFill>
                  <a:schemeClr val="accent1">
                    <a:lumMod val="75000"/>
                  </a:schemeClr>
                </a:solidFill>
              </a:rPr>
              <a:t>of ISO </a:t>
            </a:r>
            <a:r>
              <a:rPr lang="en-US" b="1" dirty="0" smtClean="0">
                <a:solidFill>
                  <a:schemeClr val="accent1">
                    <a:lumMod val="75000"/>
                  </a:schemeClr>
                </a:solidFill>
              </a:rPr>
              <a:t>Standards</a:t>
            </a:r>
            <a:r>
              <a:rPr lang="en-US" dirty="0">
                <a:solidFill>
                  <a:schemeClr val="accent1">
                    <a:lumMod val="75000"/>
                  </a:schemeClr>
                </a:solidFill>
              </a:rPr>
              <a:t/>
            </a:r>
            <a:br>
              <a:rPr lang="en-US" dirty="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smtClean="0"/>
              <a:t>ISO Standards ensure </a:t>
            </a:r>
            <a:r>
              <a:rPr lang="en-US" dirty="0"/>
              <a:t>that products and services are safe, reliable and of good quality. </a:t>
            </a:r>
            <a:endParaRPr lang="en-US" dirty="0" smtClean="0"/>
          </a:p>
          <a:p>
            <a:r>
              <a:rPr lang="en-US" dirty="0"/>
              <a:t>Benefits include:</a:t>
            </a:r>
          </a:p>
          <a:p>
            <a:pPr lvl="1"/>
            <a:r>
              <a:rPr lang="en-US" b="1" dirty="0">
                <a:solidFill>
                  <a:srgbClr val="7030A0"/>
                </a:solidFill>
              </a:rPr>
              <a:t>Cost savings</a:t>
            </a:r>
            <a:r>
              <a:rPr lang="en-US" dirty="0">
                <a:solidFill>
                  <a:srgbClr val="7030A0"/>
                </a:solidFill>
              </a:rPr>
              <a:t> </a:t>
            </a:r>
            <a:r>
              <a:rPr lang="en-US" dirty="0"/>
              <a:t>- International Standards help </a:t>
            </a:r>
            <a:r>
              <a:rPr lang="en-US" dirty="0" smtClean="0"/>
              <a:t>optimize </a:t>
            </a:r>
            <a:r>
              <a:rPr lang="en-US" dirty="0"/>
              <a:t>operations and therefore improve the bottom </a:t>
            </a:r>
            <a:r>
              <a:rPr lang="en-US" dirty="0" smtClean="0"/>
              <a:t>line.</a:t>
            </a:r>
            <a:endParaRPr lang="en-US" dirty="0"/>
          </a:p>
          <a:p>
            <a:pPr lvl="1"/>
            <a:r>
              <a:rPr lang="en-US" b="1" dirty="0">
                <a:solidFill>
                  <a:srgbClr val="7030A0"/>
                </a:solidFill>
              </a:rPr>
              <a:t>Enhanced customer satisfaction</a:t>
            </a:r>
            <a:r>
              <a:rPr lang="en-US" dirty="0">
                <a:solidFill>
                  <a:srgbClr val="7030A0"/>
                </a:solidFill>
              </a:rPr>
              <a:t> </a:t>
            </a:r>
            <a:r>
              <a:rPr lang="en-US" dirty="0"/>
              <a:t>- International Standards help improve quality, enhance customer satisfaction and increase </a:t>
            </a:r>
            <a:r>
              <a:rPr lang="en-US" dirty="0" smtClean="0"/>
              <a:t>sales.</a:t>
            </a:r>
            <a:endParaRPr lang="en-US" dirty="0"/>
          </a:p>
          <a:p>
            <a:pPr lvl="1"/>
            <a:r>
              <a:rPr lang="en-US" b="1" dirty="0">
                <a:solidFill>
                  <a:srgbClr val="7030A0"/>
                </a:solidFill>
              </a:rPr>
              <a:t>Access to new markets</a:t>
            </a:r>
            <a:r>
              <a:rPr lang="en-US" dirty="0">
                <a:solidFill>
                  <a:srgbClr val="7030A0"/>
                </a:solidFill>
              </a:rPr>
              <a:t> </a:t>
            </a:r>
            <a:r>
              <a:rPr lang="en-US" dirty="0"/>
              <a:t>- International Standards help prevent trade barriers and open up global </a:t>
            </a:r>
            <a:r>
              <a:rPr lang="en-US" dirty="0" smtClean="0"/>
              <a:t>markets.</a:t>
            </a:r>
            <a:endParaRPr lang="en-US" dirty="0"/>
          </a:p>
          <a:p>
            <a:pPr lvl="1"/>
            <a:r>
              <a:rPr lang="en-US" b="1" dirty="0">
                <a:solidFill>
                  <a:srgbClr val="7030A0"/>
                </a:solidFill>
              </a:rPr>
              <a:t>Increased market share</a:t>
            </a:r>
            <a:r>
              <a:rPr lang="en-US" dirty="0">
                <a:solidFill>
                  <a:srgbClr val="7030A0"/>
                </a:solidFill>
              </a:rPr>
              <a:t> </a:t>
            </a:r>
            <a:r>
              <a:rPr lang="en-US" dirty="0"/>
              <a:t>- International Standards help increase productivity and competitive </a:t>
            </a:r>
            <a:r>
              <a:rPr lang="en-US" dirty="0" smtClean="0"/>
              <a:t>advantage.</a:t>
            </a:r>
            <a:endParaRPr lang="en-US" dirty="0"/>
          </a:p>
          <a:p>
            <a:pPr lvl="1"/>
            <a:r>
              <a:rPr lang="en-US" b="1" dirty="0">
                <a:solidFill>
                  <a:srgbClr val="7030A0"/>
                </a:solidFill>
              </a:rPr>
              <a:t>Environmental benefits</a:t>
            </a:r>
            <a:r>
              <a:rPr lang="en-US" dirty="0">
                <a:solidFill>
                  <a:srgbClr val="7030A0"/>
                </a:solidFill>
              </a:rPr>
              <a:t> </a:t>
            </a:r>
            <a:r>
              <a:rPr lang="en-US" dirty="0"/>
              <a:t>- International Standards help reduce negative impacts on the </a:t>
            </a:r>
            <a:r>
              <a:rPr lang="en-US" dirty="0" smtClean="0"/>
              <a:t>environment.</a:t>
            </a:r>
            <a:endParaRPr lang="en-US" dirty="0"/>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51</a:t>
            </a:fld>
            <a:endParaRPr lang="en-US"/>
          </a:p>
        </p:txBody>
      </p:sp>
    </p:spTree>
    <p:extLst>
      <p:ext uri="{BB962C8B-B14F-4D97-AF65-F5344CB8AC3E}">
        <p14:creationId xmlns="" xmlns:p14="http://schemas.microsoft.com/office/powerpoint/2010/main" val="29745500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smtClean="0"/>
              <a:t>A well-designed and well-implemented quality management system can and should </a:t>
            </a:r>
            <a:r>
              <a:rPr lang="en-US" b="1" dirty="0" smtClean="0"/>
              <a:t>eliminate:</a:t>
            </a:r>
            <a:endParaRPr lang="en-US" dirty="0" smtClean="0"/>
          </a:p>
          <a:p>
            <a:pPr lvl="1"/>
            <a:r>
              <a:rPr lang="en-US" b="1" dirty="0" smtClean="0"/>
              <a:t>Ineffectiveness</a:t>
            </a:r>
            <a:endParaRPr lang="en-US" dirty="0" smtClean="0"/>
          </a:p>
          <a:p>
            <a:pPr lvl="1"/>
            <a:r>
              <a:rPr lang="en-US" b="1" dirty="0" smtClean="0"/>
              <a:t>Inefficiencies</a:t>
            </a:r>
            <a:endParaRPr lang="en-US" dirty="0" smtClean="0"/>
          </a:p>
          <a:p>
            <a:pPr lvl="1"/>
            <a:r>
              <a:rPr lang="en-US" b="1" dirty="0" smtClean="0"/>
              <a:t>Problems</a:t>
            </a:r>
            <a:endParaRPr lang="en-US" dirty="0" smtClean="0"/>
          </a:p>
          <a:p>
            <a:pPr lvl="1"/>
            <a:r>
              <a:rPr lang="en-US" b="1" dirty="0" smtClean="0"/>
              <a:t>Errors </a:t>
            </a:r>
            <a:endParaRPr lang="en-US" dirty="0" smtClean="0"/>
          </a:p>
          <a:p>
            <a:pPr lvl="1"/>
            <a:r>
              <a:rPr lang="en-US" b="1" dirty="0" smtClean="0"/>
              <a:t>Inconsistencies</a:t>
            </a:r>
            <a:endParaRPr lang="en-US" dirty="0" smtClean="0"/>
          </a:p>
          <a:p>
            <a:pPr lvl="1"/>
            <a:r>
              <a:rPr lang="en-US" b="1" dirty="0" smtClean="0"/>
              <a:t>Malicious practice</a:t>
            </a:r>
            <a:endParaRPr lang="en-US" dirty="0" smtClean="0"/>
          </a:p>
          <a:p>
            <a:pPr lvl="1"/>
            <a:r>
              <a:rPr lang="en-US" b="1" dirty="0" smtClean="0"/>
              <a:t>Uncertainties</a:t>
            </a:r>
            <a:endParaRPr lang="en-US" dirty="0" smtClean="0"/>
          </a:p>
          <a:p>
            <a:pPr lvl="1"/>
            <a:r>
              <a:rPr lang="en-US" b="1" dirty="0" smtClean="0"/>
              <a:t>Bad culture</a:t>
            </a:r>
            <a:endParaRPr lang="en-US" dirty="0" smtClean="0"/>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52</a:t>
            </a:fld>
            <a:endParaRPr lang="en-US"/>
          </a:p>
        </p:txBody>
      </p:sp>
    </p:spTree>
    <p:extLst>
      <p:ext uri="{BB962C8B-B14F-4D97-AF65-F5344CB8AC3E}">
        <p14:creationId xmlns="" xmlns:p14="http://schemas.microsoft.com/office/powerpoint/2010/main" val="1390830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sz="4000" b="1" dirty="0" smtClean="0">
                <a:solidFill>
                  <a:schemeClr val="accent1">
                    <a:lumMod val="75000"/>
                  </a:schemeClr>
                </a:solidFill>
              </a:rPr>
              <a:t>Weaknesses/Drawbacks ISO Certification</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pPr marL="514350" lvl="0" indent="-514350">
              <a:buFont typeface="+mj-lt"/>
              <a:buAutoNum type="arabicPeriod"/>
            </a:pPr>
            <a:r>
              <a:rPr lang="en-US" sz="3400" dirty="0" smtClean="0"/>
              <a:t>Considered to be a return to the rigidity of </a:t>
            </a:r>
            <a:r>
              <a:rPr lang="en-US" sz="3400" dirty="0" err="1" smtClean="0"/>
              <a:t>Taylorism</a:t>
            </a:r>
            <a:r>
              <a:rPr lang="en-US" sz="3400" dirty="0" smtClean="0"/>
              <a:t> and bureaucracy. Complete lack of flexibility.</a:t>
            </a:r>
          </a:p>
          <a:p>
            <a:pPr marL="514350" lvl="0" indent="-514350">
              <a:buFont typeface="+mj-lt"/>
              <a:buAutoNum type="arabicPeriod"/>
            </a:pPr>
            <a:r>
              <a:rPr lang="en-US" sz="3400" dirty="0" smtClean="0"/>
              <a:t>Like a noose around employees' necks.</a:t>
            </a:r>
          </a:p>
          <a:p>
            <a:pPr marL="514350" lvl="0" indent="-514350">
              <a:buFont typeface="+mj-lt"/>
              <a:buAutoNum type="arabicPeriod"/>
            </a:pPr>
            <a:r>
              <a:rPr lang="en-US" sz="3400" dirty="0" smtClean="0"/>
              <a:t>Although there might be more compelling production problems, the paper work (documentation) must take precedence.</a:t>
            </a:r>
          </a:p>
          <a:p>
            <a:pPr marL="514350" lvl="0" indent="-514350">
              <a:buFont typeface="+mj-lt"/>
              <a:buAutoNum type="arabicPeriod"/>
            </a:pPr>
            <a:r>
              <a:rPr lang="en-US" sz="3400" dirty="0" smtClean="0"/>
              <a:t>Too much unnecessary paperwork. For example, the story is told that the standard adopted for ISO documentation specified that four copies of a document were required. No check was made as to whether or not all four were required. They were not; the fourth copy was being discarded.</a:t>
            </a:r>
          </a:p>
          <a:p>
            <a:pPr marL="514350" lvl="0" indent="-514350">
              <a:buFont typeface="+mj-lt"/>
              <a:buAutoNum type="arabicPeriod"/>
            </a:pPr>
            <a:r>
              <a:rPr lang="en-US" sz="3400" dirty="0" smtClean="0"/>
              <a:t>ISO-certification is an impersonal management control tool.</a:t>
            </a:r>
          </a:p>
          <a:p>
            <a:pPr marL="514350" lvl="0" indent="-514350">
              <a:buFont typeface="+mj-lt"/>
              <a:buAutoNum type="arabicPeriod"/>
            </a:pPr>
            <a:r>
              <a:rPr lang="en-US" sz="3400" dirty="0" smtClean="0"/>
              <a:t>Makes the need for corrective action easy to recognize</a:t>
            </a:r>
          </a:p>
          <a:p>
            <a:endParaRPr lang="en-US" dirty="0"/>
          </a:p>
        </p:txBody>
      </p:sp>
    </p:spTree>
    <p:extLst>
      <p:ext uri="{BB962C8B-B14F-4D97-AF65-F5344CB8AC3E}">
        <p14:creationId xmlns="" xmlns:p14="http://schemas.microsoft.com/office/powerpoint/2010/main" val="15146858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0000" lnSpcReduction="20000"/>
          </a:bodyPr>
          <a:lstStyle/>
          <a:p>
            <a:pPr marL="514350" lvl="0" indent="-514350">
              <a:buFont typeface="+mj-lt"/>
              <a:buAutoNum type="arabicPeriod" startAt="7"/>
            </a:pPr>
            <a:r>
              <a:rPr lang="en-US" sz="3400" dirty="0" smtClean="0"/>
              <a:t>Generally, there are reductions in customer complaints, operating costs, and increased demand for their products and services.</a:t>
            </a:r>
          </a:p>
          <a:p>
            <a:pPr marL="514350" lvl="0" indent="-514350">
              <a:buFont typeface="+mj-lt"/>
              <a:buAutoNum type="arabicPeriod" startAt="7"/>
            </a:pPr>
            <a:r>
              <a:rPr lang="en-US" sz="3400" dirty="0" smtClean="0"/>
              <a:t>Requires too high a standard of education, in comparison to the menial tasks that are being done. This is a disadvantage to people who have limited education. It limits their ability to learn and be promoted within the organization.</a:t>
            </a:r>
          </a:p>
          <a:p>
            <a:pPr marL="514350" lvl="0" indent="-514350">
              <a:buFont typeface="+mj-lt"/>
              <a:buAutoNum type="arabicPeriod" startAt="7"/>
            </a:pPr>
            <a:r>
              <a:rPr lang="en-US" sz="3400" dirty="0" smtClean="0"/>
              <a:t>Very difficult for owners of small and medium sized businesses to accept – somewhat of a culture shock. They no longer make all the decisions.</a:t>
            </a:r>
          </a:p>
          <a:p>
            <a:pPr marL="514350" lvl="0" indent="-514350">
              <a:buFont typeface="+mj-lt"/>
              <a:buAutoNum type="arabicPeriod" startAt="7"/>
            </a:pPr>
            <a:r>
              <a:rPr lang="en-US" sz="3400" dirty="0" smtClean="0"/>
              <a:t>Assessors are a nuisance. </a:t>
            </a:r>
            <a:r>
              <a:rPr lang="en-US" sz="3400" dirty="0" err="1" smtClean="0"/>
              <a:t>Voehl</a:t>
            </a:r>
            <a:r>
              <a:rPr lang="en-US" sz="3400" dirty="0" smtClean="0"/>
              <a:t>, Jackson, and Ashton (1994) state that they can, ‘take up time, frighten the staff, and generally poke their noses into the business</a:t>
            </a:r>
            <a:r>
              <a:rPr lang="en-US" sz="3400" b="1" dirty="0" smtClean="0"/>
              <a:t>’ </a:t>
            </a:r>
            <a:r>
              <a:rPr lang="en-US" sz="3400" dirty="0" smtClean="0"/>
              <a:t>.</a:t>
            </a:r>
          </a:p>
          <a:p>
            <a:pPr marL="514350" lvl="0" indent="-514350">
              <a:buFont typeface="+mj-lt"/>
              <a:buAutoNum type="arabicPeriod" startAt="7"/>
            </a:pPr>
            <a:r>
              <a:rPr lang="en-US" sz="3400" dirty="0" smtClean="0"/>
              <a:t>Too large an emphasis on policing and control. The modern trend is more to normative compliance.</a:t>
            </a:r>
          </a:p>
          <a:p>
            <a:pPr marL="514350" lvl="0" indent="-514350">
              <a:buFont typeface="+mj-lt"/>
              <a:buAutoNum type="arabicPeriod" startAt="7"/>
            </a:pPr>
            <a:r>
              <a:rPr lang="en-US" sz="3400" dirty="0" smtClean="0"/>
              <a:t>Extremely high costs.</a:t>
            </a:r>
          </a:p>
          <a:p>
            <a:endParaRPr lang="en-US" dirty="0"/>
          </a:p>
        </p:txBody>
      </p:sp>
    </p:spTree>
    <p:extLst>
      <p:ext uri="{BB962C8B-B14F-4D97-AF65-F5344CB8AC3E}">
        <p14:creationId xmlns="" xmlns:p14="http://schemas.microsoft.com/office/powerpoint/2010/main" val="33795873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600199"/>
          </a:xfrm>
        </p:spPr>
        <p:style>
          <a:lnRef idx="0">
            <a:schemeClr val="accent4"/>
          </a:lnRef>
          <a:fillRef idx="3">
            <a:schemeClr val="accent4"/>
          </a:fillRef>
          <a:effectRef idx="3">
            <a:schemeClr val="accent4"/>
          </a:effectRef>
          <a:fontRef idx="minor">
            <a:schemeClr val="lt1"/>
          </a:fontRef>
        </p:style>
        <p:txBody>
          <a:bodyPr>
            <a:normAutofit/>
          </a:bodyPr>
          <a:lstStyle/>
          <a:p>
            <a:pPr marL="0" indent="0">
              <a:buNone/>
            </a:pPr>
            <a:r>
              <a:rPr lang="en-US" sz="3600" dirty="0" smtClean="0">
                <a:solidFill>
                  <a:schemeClr val="bg1"/>
                </a:solidFill>
              </a:rPr>
              <a:t>Levels of international and national standards of project quality</a:t>
            </a:r>
            <a:endParaRPr lang="en-US" sz="3600" dirty="0">
              <a:solidFill>
                <a:schemeClr val="bg1"/>
              </a:solidFill>
            </a:endParaRPr>
          </a:p>
        </p:txBody>
      </p:sp>
      <p:sp>
        <p:nvSpPr>
          <p:cNvPr id="4" name="Slide Number Placeholder 3"/>
          <p:cNvSpPr>
            <a:spLocks noGrp="1"/>
          </p:cNvSpPr>
          <p:nvPr>
            <p:ph type="sldNum" sz="quarter" idx="12"/>
          </p:nvPr>
        </p:nvSpPr>
        <p:spPr/>
        <p:txBody>
          <a:bodyPr/>
          <a:lstStyle/>
          <a:p>
            <a:fld id="{0E4F21E3-C163-4CFD-834B-0BD8A2817DB7}"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 y="252413"/>
            <a:ext cx="8610600" cy="6453187"/>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0E4F21E3-C163-4CFD-834B-0BD8A2817DB7}"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chemeClr val="accent1">
                    <a:lumMod val="75000"/>
                  </a:schemeClr>
                </a:solidFill>
              </a:rPr>
              <a:t>Regional standards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Several regions have developed and used their own standards like in Europe, Africa, Asia, Latin America and North America</a:t>
            </a:r>
          </a:p>
          <a:p>
            <a:pPr lvl="0"/>
            <a:r>
              <a:rPr lang="en-US" dirty="0" smtClean="0"/>
              <a:t>There appears to be a lack of synchronization between development at the European and international levels. </a:t>
            </a:r>
            <a:endParaRPr lang="en-US" i="1" dirty="0" smtClean="0"/>
          </a:p>
          <a:p>
            <a:pPr lvl="0"/>
            <a:r>
              <a:rPr lang="en-US" dirty="0" smtClean="0"/>
              <a:t>There are also still strong suspicions that international standards will not take local requirements fully into consideration.</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National standards</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lnSpcReduction="10000"/>
          </a:bodyPr>
          <a:lstStyle/>
          <a:p>
            <a:pPr lvl="0"/>
            <a:r>
              <a:rPr lang="en-US" dirty="0" smtClean="0"/>
              <a:t>All developed countries, and a significant number of developing countries, in the world have their own national standardization body or bodies (NSB).</a:t>
            </a:r>
          </a:p>
          <a:p>
            <a:pPr lvl="0"/>
            <a:r>
              <a:rPr lang="en-US" dirty="0" smtClean="0"/>
              <a:t>These bodies develop and implement, or in some cases (e.g. </a:t>
            </a:r>
            <a:r>
              <a:rPr lang="en-US" b="1" dirty="0" smtClean="0"/>
              <a:t>ANSI</a:t>
            </a:r>
            <a:r>
              <a:rPr lang="en-US" dirty="0" smtClean="0"/>
              <a:t>), approve standards either at a national level or by providing the experts to engage in the development process of standards.</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Autofit/>
          </a:bodyPr>
          <a:lstStyle/>
          <a:p>
            <a:pPr lvl="0"/>
            <a:r>
              <a:rPr lang="en-US" sz="2500" b="1" dirty="0" smtClean="0">
                <a:solidFill>
                  <a:schemeClr val="accent2"/>
                </a:solidFill>
              </a:rPr>
              <a:t>NSBs</a:t>
            </a:r>
            <a:r>
              <a:rPr lang="en-US" sz="2500" dirty="0" smtClean="0"/>
              <a:t> can become members of both the International and Regional Standards Bodies. </a:t>
            </a:r>
          </a:p>
          <a:p>
            <a:pPr lvl="0"/>
            <a:r>
              <a:rPr lang="en-US" sz="2500" dirty="0" smtClean="0"/>
              <a:t>As already mentioned, ISO has three categories, Full members, Correspondent members and Subscriber members, while the IEC has two membership categories, Full and Associate. Both organizations publish detailed descriptions of membership and</a:t>
            </a:r>
            <a:br>
              <a:rPr lang="en-US" sz="2500" dirty="0" smtClean="0"/>
            </a:br>
            <a:r>
              <a:rPr lang="en-US" sz="2500" dirty="0" smtClean="0"/>
              <a:t>members’ rights on their websites.</a:t>
            </a:r>
          </a:p>
          <a:p>
            <a:pPr lvl="0"/>
            <a:r>
              <a:rPr lang="en-US" sz="2500" dirty="0" smtClean="0"/>
              <a:t>Many countries have developed their own standards as well as either adopting or publishing regional or international standards as they become available. Where there are evident conflicts between standards, the national standards are generally withdrawn in favor of regional or international standards.</a:t>
            </a:r>
          </a:p>
          <a:p>
            <a:pPr lvl="0"/>
            <a:r>
              <a:rPr lang="en-US" sz="2500" dirty="0" smtClean="0"/>
              <a:t> However, this depends on the country in question and the status of the standard.</a:t>
            </a:r>
          </a:p>
          <a:p>
            <a:endParaRPr lang="en-US" sz="25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algn="just"/>
            <a:r>
              <a:rPr lang="en-US" dirty="0" smtClean="0">
                <a:latin typeface="Bookman Old Style" pitchFamily="18" charset="0"/>
              </a:rPr>
              <a:t>These </a:t>
            </a:r>
            <a:r>
              <a:rPr lang="en-US" dirty="0">
                <a:latin typeface="Bookman Old Style" pitchFamily="18" charset="0"/>
              </a:rPr>
              <a:t>were formally issued in 1987. Europe quickly accepted this model, titled it EN </a:t>
            </a:r>
            <a:r>
              <a:rPr lang="en-US" dirty="0" smtClean="0">
                <a:latin typeface="Bookman Old Style" pitchFamily="18" charset="0"/>
              </a:rPr>
              <a:t>29000 and </a:t>
            </a:r>
            <a:r>
              <a:rPr lang="en-US" dirty="0">
                <a:latin typeface="Bookman Old Style" pitchFamily="18" charset="0"/>
              </a:rPr>
              <a:t>used it to develop quality standards not only for production operations but also for </a:t>
            </a:r>
            <a:r>
              <a:rPr lang="en-US" dirty="0" smtClean="0">
                <a:latin typeface="Bookman Old Style" pitchFamily="18" charset="0"/>
              </a:rPr>
              <a:t>design and </a:t>
            </a:r>
            <a:r>
              <a:rPr lang="en-US" dirty="0">
                <a:latin typeface="Bookman Old Style" pitchFamily="18" charset="0"/>
              </a:rPr>
              <a:t>process compliance. At least in theory, the standards are completely voluntary</a:t>
            </a:r>
            <a:r>
              <a:rPr lang="en-US" dirty="0" smtClean="0">
                <a:latin typeface="Bookman Old Style" pitchFamily="18" charset="0"/>
              </a:rPr>
              <a:t>.</a:t>
            </a:r>
          </a:p>
          <a:p>
            <a:pPr algn="just"/>
            <a:r>
              <a:rPr lang="en-US" dirty="0" smtClean="0">
                <a:latin typeface="Bookman Old Style" pitchFamily="18" charset="0"/>
              </a:rPr>
              <a:t>The series of standards, which were launched in 1987, aims at ensuring quality consistency in both manufacturing and service organizations.</a:t>
            </a:r>
            <a:endParaRPr lang="en-US" dirty="0">
              <a:latin typeface="Bookman Old Style" pitchFamily="18" charset="0"/>
            </a:endParaRPr>
          </a:p>
          <a:p>
            <a:endParaRPr lang="en-US" dirty="0" smtClean="0">
              <a:latin typeface="Bookman Old Style" pitchFamily="18" charset="0"/>
            </a:endParaRPr>
          </a:p>
        </p:txBody>
      </p:sp>
    </p:spTree>
    <p:extLst>
      <p:ext uri="{BB962C8B-B14F-4D97-AF65-F5344CB8AC3E}">
        <p14:creationId xmlns="" xmlns:p14="http://schemas.microsoft.com/office/powerpoint/2010/main" val="20810296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Organization’s standards</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pPr lvl="0"/>
            <a:r>
              <a:rPr lang="en-US" dirty="0" smtClean="0"/>
              <a:t>Organization’s standards, scheme documents, codes of conduct and guidance are often developed to meet a specific need within the organization(s) they concern or for the management of a scheme operated by the organization(s).</a:t>
            </a:r>
          </a:p>
          <a:p>
            <a:pPr lvl="0"/>
            <a:r>
              <a:rPr lang="en-US" dirty="0" smtClean="0"/>
              <a:t>These documents will typically be established by the experts in the organization(s) or by external experts for the organization with a specific task.</a:t>
            </a:r>
          </a:p>
          <a:p>
            <a:r>
              <a:rPr lang="en-US" dirty="0" smtClean="0"/>
              <a:t>Unless the documents are referencing regional or international standards there may be no relationship to other standardization bodies.</a:t>
            </a:r>
          </a:p>
          <a:p>
            <a:pPr lvl="0"/>
            <a:endParaRPr lang="en-US" dirty="0" smtClean="0"/>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2">
                    <a:lumMod val="75000"/>
                  </a:schemeClr>
                </a:solidFill>
              </a:rPr>
              <a:t> </a:t>
            </a:r>
            <a:r>
              <a:rPr lang="en-US" sz="3100" b="1" dirty="0" smtClean="0">
                <a:solidFill>
                  <a:schemeClr val="accent1">
                    <a:lumMod val="75000"/>
                  </a:schemeClr>
                </a:solidFill>
              </a:rPr>
              <a:t>Ethiopian </a:t>
            </a:r>
            <a:r>
              <a:rPr lang="en-US" sz="3100" b="1" dirty="0">
                <a:solidFill>
                  <a:schemeClr val="accent1">
                    <a:lumMod val="75000"/>
                  </a:schemeClr>
                </a:solidFill>
              </a:rPr>
              <a:t>National Accreditation Office </a:t>
            </a:r>
            <a:endParaRPr lang="en-US"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The </a:t>
            </a:r>
            <a:r>
              <a:rPr lang="en-US" b="1" dirty="0" smtClean="0"/>
              <a:t>Ethiopian National Accreditation Office (ENAO) </a:t>
            </a:r>
            <a:r>
              <a:rPr lang="en-US" dirty="0" smtClean="0"/>
              <a:t>was established by the council of ministers with regulation number 195/2010 and re-established with regulation number 279/2012 as the sole national accreditation body to give accreditation services throughout the country.</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chemeClr val="accent1">
                    <a:lumMod val="75000"/>
                  </a:schemeClr>
                </a:solidFill>
              </a:rPr>
              <a:t>ENAO Establishment</a:t>
            </a:r>
            <a:br>
              <a:rPr lang="en-US" dirty="0" smtClean="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algn="just"/>
            <a:r>
              <a:rPr lang="en-US" dirty="0" smtClean="0"/>
              <a:t>ENAO </a:t>
            </a:r>
            <a:r>
              <a:rPr lang="en-US" dirty="0"/>
              <a:t>is a National Accreditation Body established by the Council of Ministers Regulation Number 195/2010 and re-established again by a Council of Ministers Regulation No. 279/2012 complied the international practice with the objective </a:t>
            </a:r>
            <a:r>
              <a:rPr lang="en-US" dirty="0" smtClean="0"/>
              <a:t>of</a:t>
            </a:r>
          </a:p>
          <a:p>
            <a:pPr lvl="1" algn="just"/>
            <a:r>
              <a:rPr lang="en-US" dirty="0" smtClean="0"/>
              <a:t>Contribute </a:t>
            </a:r>
            <a:r>
              <a:rPr lang="en-US" dirty="0"/>
              <a:t>its part for the acceptance and appreciation of Ethiopian products and services in domestic and international markets by developing appropriate infrastructure of national system compatible with international requirements</a:t>
            </a:r>
            <a:r>
              <a:rPr lang="en-US" dirty="0" smtClean="0"/>
              <a:t>, </a:t>
            </a:r>
          </a:p>
          <a:p>
            <a:pPr lvl="1"/>
            <a:r>
              <a:rPr lang="en-US" dirty="0" smtClean="0"/>
              <a:t>Establish </a:t>
            </a:r>
            <a:r>
              <a:rPr lang="en-US" dirty="0"/>
              <a:t>and implement accreditation system which allows locally provided conformity assessment services to be recognized internationally.</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solidFill>
                  <a:schemeClr val="accent1">
                    <a:lumMod val="75000"/>
                  </a:schemeClr>
                </a:solidFill>
              </a:rPr>
              <a:t>ENAO’s Vision, Mission &amp; Values</a:t>
            </a:r>
            <a:r>
              <a:rPr lang="en-US" sz="4000" dirty="0" smtClean="0">
                <a:solidFill>
                  <a:schemeClr val="accent2">
                    <a:lumMod val="75000"/>
                  </a:schemeClr>
                </a:solidFill>
              </a:rPr>
              <a:t>: </a:t>
            </a:r>
            <a:endParaRPr lang="en-US" sz="4000" dirty="0">
              <a:solidFill>
                <a:schemeClr val="accent2">
                  <a:lumMod val="75000"/>
                </a:schemeClr>
              </a:solidFill>
            </a:endParaRPr>
          </a:p>
        </p:txBody>
      </p:sp>
      <p:sp>
        <p:nvSpPr>
          <p:cNvPr id="3" name="Content Placeholder 2"/>
          <p:cNvSpPr>
            <a:spLocks noGrp="1"/>
          </p:cNvSpPr>
          <p:nvPr>
            <p:ph idx="1"/>
          </p:nvPr>
        </p:nvSpPr>
        <p:spPr>
          <a:xfrm>
            <a:off x="457200" y="1219200"/>
            <a:ext cx="8229600" cy="5181600"/>
          </a:xfrm>
        </p:spPr>
        <p:txBody>
          <a:bodyPr>
            <a:normAutofit/>
          </a:bodyPr>
          <a:lstStyle/>
          <a:p>
            <a:pPr algn="ctr">
              <a:buNone/>
            </a:pPr>
            <a:r>
              <a:rPr lang="en-US" b="1" dirty="0" smtClean="0">
                <a:solidFill>
                  <a:schemeClr val="accent2">
                    <a:lumMod val="75000"/>
                  </a:schemeClr>
                </a:solidFill>
              </a:rPr>
              <a:t>Vision:</a:t>
            </a:r>
          </a:p>
          <a:p>
            <a:pPr algn="ctr">
              <a:buNone/>
            </a:pPr>
            <a:r>
              <a:rPr lang="en-US" sz="2800" dirty="0" smtClean="0"/>
              <a:t>International </a:t>
            </a:r>
            <a:r>
              <a:rPr lang="en-US" sz="2800" dirty="0"/>
              <a:t>recognized accreditation </a:t>
            </a:r>
            <a:r>
              <a:rPr lang="en-US" sz="2800" dirty="0" smtClean="0"/>
              <a:t>centre</a:t>
            </a:r>
          </a:p>
          <a:p>
            <a:pPr marL="0" indent="0" algn="ctr">
              <a:buNone/>
            </a:pPr>
            <a:r>
              <a:rPr lang="en-US" b="1" dirty="0" smtClean="0">
                <a:solidFill>
                  <a:schemeClr val="accent2">
                    <a:lumMod val="75000"/>
                  </a:schemeClr>
                </a:solidFill>
              </a:rPr>
              <a:t>Mission</a:t>
            </a:r>
            <a:r>
              <a:rPr lang="en-US" b="1" dirty="0">
                <a:solidFill>
                  <a:schemeClr val="accent2">
                    <a:lumMod val="75000"/>
                  </a:schemeClr>
                </a:solidFill>
              </a:rPr>
              <a:t>: </a:t>
            </a:r>
            <a:endParaRPr lang="en-US" b="1" dirty="0" smtClean="0">
              <a:solidFill>
                <a:schemeClr val="accent2">
                  <a:lumMod val="75000"/>
                </a:schemeClr>
              </a:solidFill>
            </a:endParaRPr>
          </a:p>
          <a:p>
            <a:pPr marL="0" indent="0">
              <a:buNone/>
            </a:pPr>
            <a:r>
              <a:rPr lang="en-US" dirty="0" smtClean="0"/>
              <a:t>To </a:t>
            </a:r>
            <a:r>
              <a:rPr lang="en-US" dirty="0"/>
              <a:t>provide credible accreditation service for conformity assessment </a:t>
            </a:r>
            <a:r>
              <a:rPr lang="en-US" dirty="0" smtClean="0"/>
              <a:t>bodies</a:t>
            </a:r>
          </a:p>
          <a:p>
            <a:pPr marL="0" indent="0" algn="ctr">
              <a:buNone/>
            </a:pPr>
            <a:r>
              <a:rPr lang="en-US" sz="3500" b="1" dirty="0" smtClean="0">
                <a:solidFill>
                  <a:schemeClr val="accent2">
                    <a:lumMod val="75000"/>
                  </a:schemeClr>
                </a:solidFill>
              </a:rPr>
              <a:t>Values: </a:t>
            </a:r>
          </a:p>
          <a:p>
            <a:pPr marL="3086100" lvl="7" indent="0">
              <a:buFont typeface="Wingdings" pitchFamily="2" charset="2"/>
              <a:buChar char="Ø"/>
            </a:pPr>
            <a:r>
              <a:rPr lang="en-US" dirty="0" smtClean="0"/>
              <a:t>Competence;</a:t>
            </a:r>
          </a:p>
          <a:p>
            <a:pPr marL="3086100" lvl="7" indent="0">
              <a:buFont typeface="Wingdings" pitchFamily="2" charset="2"/>
              <a:buChar char="Ø"/>
            </a:pPr>
            <a:r>
              <a:rPr lang="en-US" dirty="0" smtClean="0"/>
              <a:t>Impartiality;</a:t>
            </a:r>
          </a:p>
          <a:p>
            <a:pPr marL="3086100" lvl="7" indent="0">
              <a:buFont typeface="Wingdings" pitchFamily="2" charset="2"/>
              <a:buChar char="Ø"/>
            </a:pPr>
            <a:r>
              <a:rPr lang="en-US" dirty="0" smtClean="0"/>
              <a:t>Transparency</a:t>
            </a:r>
            <a:r>
              <a:rPr lang="en-US" dirty="0"/>
              <a:t>; </a:t>
            </a:r>
            <a:r>
              <a:rPr lang="en-US" dirty="0" smtClean="0"/>
              <a:t>and</a:t>
            </a:r>
          </a:p>
          <a:p>
            <a:pPr marL="3086100" lvl="7" indent="0">
              <a:buFont typeface="Wingdings" pitchFamily="2" charset="2"/>
              <a:buChar char="Ø"/>
            </a:pPr>
            <a:r>
              <a:rPr lang="en-US" dirty="0" smtClean="0"/>
              <a:t>Non-discrimination</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Objectives in the strategy</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458200" cy="4800600"/>
          </a:xfrm>
        </p:spPr>
        <p:txBody>
          <a:bodyPr>
            <a:normAutofit fontScale="92500"/>
          </a:bodyPr>
          <a:lstStyle/>
          <a:p>
            <a:pPr>
              <a:buNone/>
            </a:pPr>
            <a:r>
              <a:rPr lang="en-US" b="1" dirty="0" smtClean="0"/>
              <a:t>ENAO’s </a:t>
            </a:r>
            <a:r>
              <a:rPr lang="en-US" b="1" dirty="0"/>
              <a:t>six key objectives are</a:t>
            </a:r>
            <a:r>
              <a:rPr lang="en-US" dirty="0" smtClean="0"/>
              <a:t>:</a:t>
            </a:r>
          </a:p>
          <a:p>
            <a:pPr marL="0" indent="0">
              <a:buNone/>
            </a:pPr>
            <a:r>
              <a:rPr lang="en-US" b="1" dirty="0" smtClean="0"/>
              <a:t>Objective </a:t>
            </a:r>
            <a:r>
              <a:rPr lang="en-US" b="1" dirty="0"/>
              <a:t>1</a:t>
            </a:r>
            <a:r>
              <a:rPr lang="en-US" dirty="0"/>
              <a:t>: Preparation &amp; Implementation of QMS as per to ISO/IEC ILAC/IAF/AFRAC </a:t>
            </a:r>
            <a:r>
              <a:rPr lang="en-US" dirty="0" smtClean="0"/>
              <a:t>requirements</a:t>
            </a:r>
          </a:p>
          <a:p>
            <a:pPr>
              <a:buNone/>
            </a:pPr>
            <a:r>
              <a:rPr lang="en-US" b="1" dirty="0" smtClean="0"/>
              <a:t>Objective 2</a:t>
            </a:r>
            <a:r>
              <a:rPr lang="en-US" b="1" dirty="0"/>
              <a:t>:</a:t>
            </a:r>
            <a:r>
              <a:rPr lang="en-US" dirty="0"/>
              <a:t> building accreditation market</a:t>
            </a:r>
            <a:r>
              <a:rPr lang="en-US" dirty="0" smtClean="0"/>
              <a:t>;</a:t>
            </a:r>
          </a:p>
          <a:p>
            <a:pPr>
              <a:buNone/>
            </a:pPr>
            <a:r>
              <a:rPr lang="en-US" b="1" dirty="0" smtClean="0"/>
              <a:t>Objective </a:t>
            </a:r>
            <a:r>
              <a:rPr lang="en-US" b="1" dirty="0"/>
              <a:t>3</a:t>
            </a:r>
            <a:r>
              <a:rPr lang="en-US" dirty="0"/>
              <a:t>: competency development</a:t>
            </a:r>
            <a:r>
              <a:rPr lang="en-US" dirty="0" smtClean="0"/>
              <a:t>;</a:t>
            </a:r>
          </a:p>
          <a:p>
            <a:pPr>
              <a:buNone/>
            </a:pPr>
            <a:r>
              <a:rPr lang="en-US" b="1" dirty="0" smtClean="0"/>
              <a:t>Objective </a:t>
            </a:r>
            <a:r>
              <a:rPr lang="en-US" b="1" dirty="0"/>
              <a:t>4: </a:t>
            </a:r>
            <a:r>
              <a:rPr lang="en-US" dirty="0"/>
              <a:t>provide accreditation service </a:t>
            </a:r>
            <a:r>
              <a:rPr lang="en-US" dirty="0" smtClean="0"/>
              <a:t>and</a:t>
            </a:r>
          </a:p>
          <a:p>
            <a:pPr marL="0" indent="0">
              <a:buNone/>
            </a:pPr>
            <a:r>
              <a:rPr lang="en-US" b="1" dirty="0" smtClean="0"/>
              <a:t>Objective </a:t>
            </a:r>
            <a:r>
              <a:rPr lang="en-US" b="1" dirty="0"/>
              <a:t>5: </a:t>
            </a:r>
            <a:r>
              <a:rPr lang="en-US" dirty="0"/>
              <a:t>Regional &amp; International Recognition</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chemeClr val="accent1">
                    <a:lumMod val="75000"/>
                  </a:schemeClr>
                </a:solidFill>
              </a:rPr>
              <a:t>Strategy Roadmap</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ENAO has developed a 5 Years the Growth and Transformational Plans (GTP) 1 and 2, each with a five-year strategic plan cascaded from the Ethiopian Quality Infrastructures strategic plan. </a:t>
            </a:r>
          </a:p>
          <a:p>
            <a:r>
              <a:rPr lang="en-US" dirty="0" smtClean="0"/>
              <a:t>The first strategic plan had successfully accomplished planting solid milestones.</a:t>
            </a:r>
          </a:p>
          <a:p>
            <a:r>
              <a:rPr lang="en-US" dirty="0" smtClean="0"/>
              <a:t>ENAO Full Membership and signatory to ILAC/IAF Arrangements 2016</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r>
              <a:rPr lang="en-US" b="1" dirty="0" smtClean="0">
                <a:solidFill>
                  <a:schemeClr val="accent1">
                    <a:lumMod val="75000"/>
                  </a:schemeClr>
                </a:solidFill>
              </a:rPr>
              <a:t>Major Activities of ENAO</a:t>
            </a:r>
            <a:endParaRPr lang="en-US" b="1" dirty="0">
              <a:solidFill>
                <a:schemeClr val="accent1">
                  <a:lumMod val="75000"/>
                </a:schemeClr>
              </a:solidFill>
            </a:endParaRPr>
          </a:p>
        </p:txBody>
      </p:sp>
      <p:sp>
        <p:nvSpPr>
          <p:cNvPr id="3" name="Content Placeholder 2"/>
          <p:cNvSpPr>
            <a:spLocks noGrp="1"/>
          </p:cNvSpPr>
          <p:nvPr>
            <p:ph idx="1"/>
          </p:nvPr>
        </p:nvSpPr>
        <p:spPr>
          <a:xfrm>
            <a:off x="457200" y="1447800"/>
            <a:ext cx="8229600" cy="4678363"/>
          </a:xfrm>
        </p:spPr>
        <p:txBody>
          <a:bodyPr/>
          <a:lstStyle/>
          <a:p>
            <a:pPr marL="0" indent="0">
              <a:buNone/>
            </a:pPr>
            <a:r>
              <a:rPr lang="en-US" dirty="0" smtClean="0"/>
              <a:t> </a:t>
            </a:r>
            <a:r>
              <a:rPr lang="en-US" sz="2800" b="1" dirty="0" smtClean="0">
                <a:solidFill>
                  <a:srgbClr val="00B050"/>
                </a:solidFill>
              </a:rPr>
              <a:t>MILESTONE 1: QUALITY MANAGEMENT SYSTEM</a:t>
            </a:r>
            <a:endParaRPr lang="en-US" dirty="0" smtClean="0">
              <a:solidFill>
                <a:srgbClr val="00B050"/>
              </a:solidFill>
            </a:endParaRPr>
          </a:p>
          <a:p>
            <a:r>
              <a:rPr lang="en-US" dirty="0" smtClean="0"/>
              <a:t>ENAO </a:t>
            </a:r>
            <a:r>
              <a:rPr lang="en-US" dirty="0"/>
              <a:t>developed and implemented a quality management system as per the </a:t>
            </a:r>
            <a:r>
              <a:rPr lang="en-US" dirty="0">
                <a:solidFill>
                  <a:schemeClr val="accent2">
                    <a:lumMod val="75000"/>
                  </a:schemeClr>
                </a:solidFill>
              </a:rPr>
              <a:t>ISO/IEC </a:t>
            </a:r>
            <a:r>
              <a:rPr lang="en-US" dirty="0"/>
              <a:t>17011, </a:t>
            </a:r>
            <a:r>
              <a:rPr lang="en-US" b="1" dirty="0">
                <a:solidFill>
                  <a:schemeClr val="accent2">
                    <a:lumMod val="75000"/>
                  </a:schemeClr>
                </a:solidFill>
              </a:rPr>
              <a:t>ILAC, IAF, AFRAC </a:t>
            </a:r>
            <a:r>
              <a:rPr lang="en-US" dirty="0"/>
              <a:t>and national regulatory requirements</a:t>
            </a:r>
            <a:r>
              <a:rPr lang="en-US" dirty="0" smtClean="0"/>
              <a:t>.</a:t>
            </a:r>
          </a:p>
          <a:p>
            <a:r>
              <a:rPr lang="en-US" dirty="0" smtClean="0"/>
              <a:t>Continual </a:t>
            </a:r>
            <a:r>
              <a:rPr lang="en-US" dirty="0"/>
              <a:t>improvement to develop the system.</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Autofit/>
          </a:bodyPr>
          <a:lstStyle/>
          <a:p>
            <a:pPr>
              <a:buNone/>
            </a:pPr>
            <a:r>
              <a:rPr lang="en-US" sz="2800" b="1" dirty="0" smtClean="0">
                <a:solidFill>
                  <a:srgbClr val="00B050"/>
                </a:solidFill>
              </a:rPr>
              <a:t>MILESTONE 2: </a:t>
            </a:r>
            <a:r>
              <a:rPr lang="en-US" sz="2400" b="1" dirty="0" smtClean="0">
                <a:solidFill>
                  <a:srgbClr val="00B050"/>
                </a:solidFill>
              </a:rPr>
              <a:t>COMPETENT ASSESSORS</a:t>
            </a:r>
            <a:endParaRPr lang="en-US" sz="2400" b="1" dirty="0">
              <a:solidFill>
                <a:srgbClr val="00B050"/>
              </a:solidFill>
            </a:endParaRPr>
          </a:p>
          <a:p>
            <a:r>
              <a:rPr lang="en-US" sz="2400" dirty="0" smtClean="0"/>
              <a:t>The organization </a:t>
            </a:r>
            <a:r>
              <a:rPr lang="en-US" sz="2400" dirty="0"/>
              <a:t>established a base of efficient and competent assessors on </a:t>
            </a:r>
            <a:r>
              <a:rPr lang="en-US" sz="2400" dirty="0" smtClean="0"/>
              <a:t>different </a:t>
            </a:r>
            <a:r>
              <a:rPr lang="en-US" sz="2400" dirty="0"/>
              <a:t>schemes and scopes</a:t>
            </a:r>
            <a:r>
              <a:rPr lang="en-US" sz="2400" dirty="0" smtClean="0"/>
              <a:t>.</a:t>
            </a:r>
          </a:p>
          <a:p>
            <a:r>
              <a:rPr lang="en-US" sz="2400" dirty="0" smtClean="0"/>
              <a:t>ENAO </a:t>
            </a:r>
            <a:r>
              <a:rPr lang="en-US" sz="2400" dirty="0"/>
              <a:t>has </a:t>
            </a:r>
            <a:r>
              <a:rPr lang="en-US" sz="2400" b="1" dirty="0"/>
              <a:t>85 technical assessors</a:t>
            </a:r>
            <a:r>
              <a:rPr lang="en-US" sz="2400" dirty="0"/>
              <a:t>, </a:t>
            </a:r>
            <a:r>
              <a:rPr lang="en-US" sz="2400" b="1" dirty="0"/>
              <a:t>21 lead assessors</a:t>
            </a:r>
            <a:r>
              <a:rPr lang="en-US" sz="2400" dirty="0"/>
              <a:t>, </a:t>
            </a:r>
            <a:r>
              <a:rPr lang="en-US" sz="2400" b="1" dirty="0"/>
              <a:t>114 experts </a:t>
            </a:r>
            <a:r>
              <a:rPr lang="en-US" sz="2400" dirty="0"/>
              <a:t>and </a:t>
            </a:r>
            <a:r>
              <a:rPr lang="en-US" sz="2400" b="1" dirty="0"/>
              <a:t>20 </a:t>
            </a:r>
            <a:r>
              <a:rPr lang="en-US" sz="2400" b="1" dirty="0" smtClean="0"/>
              <a:t>trainers</a:t>
            </a:r>
            <a:r>
              <a:rPr lang="en-US" sz="2400" dirty="0" smtClean="0"/>
              <a:t> </a:t>
            </a:r>
          </a:p>
          <a:p>
            <a:r>
              <a:rPr lang="en-US" sz="2400" dirty="0" smtClean="0"/>
              <a:t>Accreditation </a:t>
            </a:r>
            <a:r>
              <a:rPr lang="en-US" sz="2400" dirty="0"/>
              <a:t>assessments are undertaken on behalf of ENAO by a pool of registered ENAO assessors</a:t>
            </a:r>
            <a:r>
              <a:rPr lang="en-US" sz="2400" dirty="0" smtClean="0"/>
              <a:t>.</a:t>
            </a:r>
          </a:p>
          <a:p>
            <a:r>
              <a:rPr lang="en-US" sz="2400" dirty="0" smtClean="0"/>
              <a:t>Constant </a:t>
            </a:r>
            <a:r>
              <a:rPr lang="en-US" sz="2400" dirty="0"/>
              <a:t>communication between ENAO and its assessors is key in ensuring consistency, integrity and continuous improvement of ENAO’s </a:t>
            </a:r>
            <a:r>
              <a:rPr lang="en-US" sz="2400" dirty="0" smtClean="0"/>
              <a:t>services</a:t>
            </a:r>
          </a:p>
          <a:p>
            <a:r>
              <a:rPr lang="en-US" sz="2400" dirty="0" smtClean="0"/>
              <a:t>ENAO </a:t>
            </a:r>
            <a:r>
              <a:rPr lang="en-US" sz="2400" dirty="0"/>
              <a:t>regularly conducts assessor’s calibration in order to address how it can continuously enhance service delivery, which ensures that all assessors have access to the same information.</a:t>
            </a:r>
          </a:p>
          <a:p>
            <a:endParaRPr lang="en-US" sz="24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Autofit/>
          </a:bodyPr>
          <a:lstStyle/>
          <a:p>
            <a:r>
              <a:rPr lang="en-US" sz="2400" b="1" dirty="0" smtClean="0">
                <a:solidFill>
                  <a:srgbClr val="00B050"/>
                </a:solidFill>
              </a:rPr>
              <a:t>MILESTONE 3: ACCREDITATION </a:t>
            </a:r>
            <a:r>
              <a:rPr lang="en-US" sz="2400" b="1" dirty="0">
                <a:solidFill>
                  <a:srgbClr val="00B050"/>
                </a:solidFill>
              </a:rPr>
              <a:t>MARKET</a:t>
            </a:r>
            <a:r>
              <a:rPr lang="en-US" sz="2400" dirty="0"/>
              <a:t/>
            </a:r>
            <a:br>
              <a:rPr lang="en-US" sz="2400" dirty="0"/>
            </a:br>
            <a:r>
              <a:rPr lang="en-US" sz="2400" dirty="0"/>
              <a:t>As accreditation was a new concept to the country and voluntary by nature, it is a challenge to create accreditation demand</a:t>
            </a:r>
            <a:r>
              <a:rPr lang="en-US" sz="2400" dirty="0" smtClean="0"/>
              <a:t>.</a:t>
            </a:r>
          </a:p>
          <a:p>
            <a:pPr algn="just"/>
            <a:r>
              <a:rPr lang="en-US" sz="2400" dirty="0" smtClean="0"/>
              <a:t>Initially</a:t>
            </a:r>
            <a:r>
              <a:rPr lang="en-US" sz="2400" dirty="0"/>
              <a:t>, when accreditation service started, there were misconceptions around the understanding of the scheme requirements, as they were impossible to comply to by conformity assessment bodies</a:t>
            </a:r>
            <a:r>
              <a:rPr lang="en-US" sz="2400" dirty="0" smtClean="0"/>
              <a:t>.</a:t>
            </a:r>
          </a:p>
          <a:p>
            <a:pPr algn="just"/>
            <a:r>
              <a:rPr lang="en-US" sz="2400" dirty="0" smtClean="0"/>
              <a:t>However</a:t>
            </a:r>
            <a:r>
              <a:rPr lang="en-US" sz="2400" dirty="0"/>
              <a:t>, in 2012 — in collaboration with co-operative partners a mechanism was devised to support conformity assessment bodies to accredit their testing inspection and </a:t>
            </a:r>
            <a:r>
              <a:rPr lang="en-US" sz="2400" dirty="0" smtClean="0"/>
              <a:t>certification </a:t>
            </a:r>
            <a:r>
              <a:rPr lang="en-US" sz="2400" dirty="0" err="1" smtClean="0"/>
              <a:t>services.so</a:t>
            </a:r>
            <a:r>
              <a:rPr lang="en-US" sz="2400" dirty="0" smtClean="0"/>
              <a:t> far, Accreditation documentary films, General awareness, Radio, newsletter, thousands of leaflets were distributed on different occasions, including at exhibitions and festivals.</a:t>
            </a:r>
          </a:p>
          <a:p>
            <a:pPr>
              <a:buNone/>
            </a:pPr>
            <a:endParaRPr lang="en-US" sz="24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70000" lnSpcReduction="20000"/>
          </a:bodyPr>
          <a:lstStyle/>
          <a:p>
            <a:pPr>
              <a:buNone/>
            </a:pPr>
            <a:r>
              <a:rPr lang="en-US" sz="3600" b="1" dirty="0" smtClean="0">
                <a:solidFill>
                  <a:srgbClr val="00B050"/>
                </a:solidFill>
              </a:rPr>
              <a:t>MILESTONE </a:t>
            </a:r>
            <a:r>
              <a:rPr lang="en-US" sz="3600" b="1" dirty="0">
                <a:solidFill>
                  <a:srgbClr val="00B050"/>
                </a:solidFill>
              </a:rPr>
              <a:t>4: ACCREDITATION </a:t>
            </a:r>
            <a:r>
              <a:rPr lang="en-US" sz="3600" b="1" dirty="0" smtClean="0">
                <a:solidFill>
                  <a:srgbClr val="00B050"/>
                </a:solidFill>
              </a:rPr>
              <a:t>SERVICE</a:t>
            </a:r>
            <a:endParaRPr lang="en-US" sz="3600" b="1" dirty="0">
              <a:solidFill>
                <a:srgbClr val="00B050"/>
              </a:solidFill>
            </a:endParaRPr>
          </a:p>
          <a:p>
            <a:r>
              <a:rPr lang="en-US" sz="3600" dirty="0" smtClean="0"/>
              <a:t>ENAO </a:t>
            </a:r>
            <a:r>
              <a:rPr lang="en-US" sz="3600" dirty="0"/>
              <a:t>was established to provide accreditation services </a:t>
            </a:r>
            <a:r>
              <a:rPr lang="en-US" sz="3600" dirty="0" smtClean="0"/>
              <a:t>for </a:t>
            </a:r>
          </a:p>
          <a:p>
            <a:pPr lvl="1"/>
            <a:r>
              <a:rPr lang="en-US" sz="3200" dirty="0" smtClean="0"/>
              <a:t>Testing </a:t>
            </a:r>
            <a:r>
              <a:rPr lang="en-US" sz="3200" dirty="0"/>
              <a:t>and Calibration as per ISO/IEC 17025</a:t>
            </a:r>
            <a:r>
              <a:rPr lang="en-US" sz="3200" dirty="0" smtClean="0"/>
              <a:t>;</a:t>
            </a:r>
          </a:p>
          <a:p>
            <a:pPr lvl="1"/>
            <a:r>
              <a:rPr lang="en-US" sz="3200" dirty="0" smtClean="0"/>
              <a:t>Medical </a:t>
            </a:r>
            <a:r>
              <a:rPr lang="en-US" sz="3200" dirty="0"/>
              <a:t>laboratory as per ISO 15189</a:t>
            </a:r>
            <a:r>
              <a:rPr lang="en-US" sz="3200" dirty="0" smtClean="0"/>
              <a:t>;</a:t>
            </a:r>
          </a:p>
          <a:p>
            <a:pPr lvl="1"/>
            <a:r>
              <a:rPr lang="en-US" sz="3200" dirty="0" smtClean="0"/>
              <a:t>Inspection </a:t>
            </a:r>
            <a:r>
              <a:rPr lang="en-US" sz="3200" dirty="0"/>
              <a:t>body as per ISO/IEC 17020</a:t>
            </a:r>
            <a:r>
              <a:rPr lang="en-US" sz="3200" dirty="0" smtClean="0"/>
              <a:t>;</a:t>
            </a:r>
          </a:p>
          <a:p>
            <a:pPr lvl="1"/>
            <a:r>
              <a:rPr lang="en-US" sz="3200" dirty="0" smtClean="0"/>
              <a:t>System certification </a:t>
            </a:r>
            <a:r>
              <a:rPr lang="en-US" sz="3200" dirty="0"/>
              <a:t>as per ISO/IEC 17021</a:t>
            </a:r>
            <a:r>
              <a:rPr lang="en-US" sz="3200" dirty="0" smtClean="0"/>
              <a:t>;</a:t>
            </a:r>
          </a:p>
          <a:p>
            <a:pPr lvl="1"/>
            <a:r>
              <a:rPr lang="en-US" sz="3200" dirty="0" smtClean="0"/>
              <a:t>Product certification </a:t>
            </a:r>
            <a:r>
              <a:rPr lang="en-US" sz="3200" dirty="0"/>
              <a:t>ISO/IEC </a:t>
            </a:r>
            <a:r>
              <a:rPr lang="en-US" sz="3200" dirty="0" smtClean="0"/>
              <a:t>and Certification </a:t>
            </a:r>
            <a:r>
              <a:rPr lang="en-US" sz="3200" dirty="0"/>
              <a:t>of per- sons </a:t>
            </a:r>
            <a:r>
              <a:rPr lang="en-US" sz="3200" dirty="0" smtClean="0"/>
              <a:t>ISO/IEC</a:t>
            </a:r>
          </a:p>
          <a:p>
            <a:pPr algn="just"/>
            <a:r>
              <a:rPr lang="en-US" dirty="0" smtClean="0"/>
              <a:t>Regulatory bodies have neither the system nor the knowledge to encourage the accredited conformity assessment bodies. However, the national quality infrastructure technical committee and forum are working to build awareness to enhance the accreditation service.</a:t>
            </a:r>
          </a:p>
          <a:p>
            <a:pPr algn="just"/>
            <a:r>
              <a:rPr lang="en-US" dirty="0" smtClean="0"/>
              <a:t>Currently:20 </a:t>
            </a:r>
            <a:r>
              <a:rPr lang="en-US" smtClean="0"/>
              <a:t>medical laboratory 26 </a:t>
            </a:r>
            <a:r>
              <a:rPr lang="en-US" dirty="0" smtClean="0"/>
              <a:t>testing </a:t>
            </a:r>
            <a:r>
              <a:rPr lang="en-US" smtClean="0"/>
              <a:t>scopes and 4 </a:t>
            </a:r>
            <a:r>
              <a:rPr lang="en-US" dirty="0" smtClean="0"/>
              <a:t>inspection scopes are accredited; and also many new applications are on process including product certification</a:t>
            </a:r>
            <a:endParaRPr lang="en-US" sz="36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r>
              <a:rPr lang="en-US" dirty="0" smtClean="0">
                <a:latin typeface="Bookman Old Style" pitchFamily="18" charset="0"/>
              </a:rPr>
              <a:t>All but Japan of the seven most developed economic powers are represented. The appropriate bodies are:</a:t>
            </a:r>
          </a:p>
          <a:p>
            <a:pPr lvl="1"/>
            <a:r>
              <a:rPr lang="en-US" dirty="0" smtClean="0">
                <a:latin typeface="Bookman Old Style" pitchFamily="18" charset="0"/>
              </a:rPr>
              <a:t>Canada -Canadian </a:t>
            </a:r>
            <a:r>
              <a:rPr lang="en-US" dirty="0">
                <a:latin typeface="Bookman Old Style" pitchFamily="18" charset="0"/>
              </a:rPr>
              <a:t>General Standards Board</a:t>
            </a:r>
          </a:p>
          <a:p>
            <a:pPr lvl="1"/>
            <a:r>
              <a:rPr lang="fr-FR" dirty="0" smtClean="0">
                <a:latin typeface="Bookman Old Style" pitchFamily="18" charset="0"/>
              </a:rPr>
              <a:t>France- </a:t>
            </a:r>
            <a:r>
              <a:rPr lang="fr-FR" dirty="0">
                <a:latin typeface="Bookman Old Style" pitchFamily="18" charset="0"/>
              </a:rPr>
              <a:t>Association Française de Normalisation (AFNOR)</a:t>
            </a:r>
          </a:p>
          <a:p>
            <a:pPr lvl="1"/>
            <a:r>
              <a:rPr lang="de-DE" dirty="0">
                <a:latin typeface="Bookman Old Style" pitchFamily="18" charset="0"/>
              </a:rPr>
              <a:t>Germany </a:t>
            </a:r>
            <a:r>
              <a:rPr lang="de-DE" dirty="0" smtClean="0">
                <a:latin typeface="Bookman Old Style" pitchFamily="18" charset="0"/>
              </a:rPr>
              <a:t>-Deutsches </a:t>
            </a:r>
            <a:r>
              <a:rPr lang="de-DE" dirty="0">
                <a:latin typeface="Bookman Old Style" pitchFamily="18" charset="0"/>
              </a:rPr>
              <a:t>Institute für Normung (DIN)</a:t>
            </a:r>
          </a:p>
          <a:p>
            <a:pPr lvl="1"/>
            <a:r>
              <a:rPr lang="it-IT" dirty="0">
                <a:latin typeface="Bookman Old Style" pitchFamily="18" charset="0"/>
              </a:rPr>
              <a:t>Italy </a:t>
            </a:r>
            <a:r>
              <a:rPr lang="it-IT" dirty="0" smtClean="0">
                <a:latin typeface="Bookman Old Style" pitchFamily="18" charset="0"/>
              </a:rPr>
              <a:t>-Sistema </a:t>
            </a:r>
            <a:r>
              <a:rPr lang="it-IT" dirty="0">
                <a:latin typeface="Bookman Old Style" pitchFamily="18" charset="0"/>
              </a:rPr>
              <a:t>Nazionale de Certiflcazione (SINCERT)</a:t>
            </a:r>
          </a:p>
          <a:p>
            <a:pPr lvl="1"/>
            <a:r>
              <a:rPr lang="en-US" dirty="0">
                <a:latin typeface="Bookman Old Style" pitchFamily="18" charset="0"/>
              </a:rPr>
              <a:t>UK </a:t>
            </a:r>
            <a:r>
              <a:rPr lang="en-US" dirty="0" smtClean="0">
                <a:latin typeface="Bookman Old Style" pitchFamily="18" charset="0"/>
              </a:rPr>
              <a:t>-British </a:t>
            </a:r>
            <a:r>
              <a:rPr lang="en-US" dirty="0">
                <a:latin typeface="Bookman Old Style" pitchFamily="18" charset="0"/>
              </a:rPr>
              <a:t>Standards Institute (BSI)</a:t>
            </a:r>
          </a:p>
          <a:p>
            <a:pPr lvl="1"/>
            <a:r>
              <a:rPr lang="en-US" dirty="0">
                <a:latin typeface="Bookman Old Style" pitchFamily="18" charset="0"/>
              </a:rPr>
              <a:t>US </a:t>
            </a:r>
            <a:r>
              <a:rPr lang="en-US" dirty="0" smtClean="0">
                <a:latin typeface="Bookman Old Style" pitchFamily="18" charset="0"/>
              </a:rPr>
              <a:t>-American </a:t>
            </a:r>
            <a:r>
              <a:rPr lang="en-US" dirty="0">
                <a:latin typeface="Bookman Old Style" pitchFamily="18" charset="0"/>
              </a:rPr>
              <a:t>Standards Institute (ANSI)</a:t>
            </a:r>
          </a:p>
        </p:txBody>
      </p:sp>
    </p:spTree>
    <p:extLst>
      <p:ext uri="{BB962C8B-B14F-4D97-AF65-F5344CB8AC3E}">
        <p14:creationId xmlns="" xmlns:p14="http://schemas.microsoft.com/office/powerpoint/2010/main" val="2851701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a:buNone/>
            </a:pPr>
            <a:r>
              <a:rPr lang="en-US" sz="2600" b="1" dirty="0" smtClean="0">
                <a:solidFill>
                  <a:srgbClr val="00B050"/>
                </a:solidFill>
              </a:rPr>
              <a:t>MILESTONE </a:t>
            </a:r>
            <a:r>
              <a:rPr lang="en-US" sz="2600" b="1" dirty="0">
                <a:solidFill>
                  <a:srgbClr val="00B050"/>
                </a:solidFill>
              </a:rPr>
              <a:t>5: CONTINUAL </a:t>
            </a:r>
            <a:r>
              <a:rPr lang="en-US" sz="2600" b="1" dirty="0" smtClean="0">
                <a:solidFill>
                  <a:srgbClr val="00B050"/>
                </a:solidFill>
              </a:rPr>
              <a:t>IMPROVEMENT</a:t>
            </a:r>
            <a:endParaRPr lang="en-US" sz="2600" b="1" dirty="0">
              <a:solidFill>
                <a:srgbClr val="00B050"/>
              </a:solidFill>
            </a:endParaRPr>
          </a:p>
          <a:p>
            <a:r>
              <a:rPr lang="en-US" dirty="0" smtClean="0"/>
              <a:t>Collect </a:t>
            </a:r>
            <a:r>
              <a:rPr lang="en-US" dirty="0"/>
              <a:t>and analyze feedback after every on site assessment</a:t>
            </a:r>
            <a:r>
              <a:rPr lang="en-US" dirty="0" smtClean="0"/>
              <a:t>.</a:t>
            </a:r>
          </a:p>
          <a:p>
            <a:r>
              <a:rPr lang="en-US" dirty="0" smtClean="0"/>
              <a:t>Once </a:t>
            </a:r>
            <a:r>
              <a:rPr lang="en-US" dirty="0"/>
              <a:t>a year, the whole system is audited against the requirements and the implementation of the developed documents</a:t>
            </a:r>
            <a:r>
              <a:rPr lang="en-US" dirty="0" smtClean="0"/>
              <a:t>.</a:t>
            </a:r>
          </a:p>
          <a:p>
            <a:r>
              <a:rPr lang="en-US" dirty="0" smtClean="0"/>
              <a:t>Management </a:t>
            </a:r>
            <a:r>
              <a:rPr lang="en-US" dirty="0"/>
              <a:t>review are also carried out annually to assess all possible improvements and to reconfirm the actions taken as per the previous management review decisions</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r>
              <a:rPr lang="en-US" b="1" dirty="0" smtClean="0">
                <a:solidFill>
                  <a:srgbClr val="00B050"/>
                </a:solidFill>
              </a:rPr>
              <a:t>MILESTONE 6: RECOGNITION</a:t>
            </a:r>
            <a:r>
              <a:rPr lang="en-US" dirty="0" smtClean="0"/>
              <a:t/>
            </a:r>
            <a:br>
              <a:rPr lang="en-US" dirty="0" smtClean="0"/>
            </a:br>
            <a:r>
              <a:rPr lang="en-US" dirty="0" smtClean="0"/>
              <a:t>Recognition Arrangement 25 July 2011:</a:t>
            </a:r>
          </a:p>
          <a:p>
            <a:pPr lvl="1"/>
            <a:r>
              <a:rPr lang="en-US" dirty="0" smtClean="0"/>
              <a:t>Affiliate membership of 23 April 2013:</a:t>
            </a:r>
          </a:p>
          <a:p>
            <a:pPr lvl="1"/>
            <a:r>
              <a:rPr lang="en-US" dirty="0" smtClean="0"/>
              <a:t>Associate member of 26 September 2013:</a:t>
            </a:r>
          </a:p>
          <a:p>
            <a:pPr lvl="1"/>
            <a:r>
              <a:rPr lang="en-US" dirty="0" smtClean="0"/>
              <a:t>Full AFRAC membership 25 September 2014:</a:t>
            </a:r>
          </a:p>
          <a:p>
            <a:pPr lvl="1"/>
            <a:r>
              <a:rPr lang="en-US" dirty="0" smtClean="0"/>
              <a:t>Applied for full ILAC membership 7 April 2015 and ILAC AMC accepted for full evaluation From 7 to 11 September 2015 ILAC and AFRAC evaluators evaluated the office and competency of assessor;30 December 2016: </a:t>
            </a:r>
          </a:p>
          <a:p>
            <a:pPr lvl="1"/>
            <a:r>
              <a:rPr lang="en-US" dirty="0" smtClean="0"/>
              <a:t>The evaluation team accepted the clearance and action taken 5 May 2017 AFRAC MRA Council accepted ENAO as AFRAC MRA signatory</a:t>
            </a:r>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00B050"/>
                </a:solidFill>
              </a:rPr>
              <a:t>Challenges</a:t>
            </a:r>
            <a:r>
              <a:rPr lang="en-US" b="1" dirty="0" smtClean="0"/>
              <a:t> </a:t>
            </a:r>
            <a:endParaRPr lang="en-US" b="1" dirty="0"/>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buFont typeface="Wingdings" pitchFamily="2" charset="2"/>
              <a:buChar char="v"/>
            </a:pPr>
            <a:r>
              <a:rPr lang="en-US" dirty="0" smtClean="0"/>
              <a:t>As </a:t>
            </a:r>
            <a:r>
              <a:rPr lang="en-US" dirty="0"/>
              <a:t>accreditation is voluntary, it was very challenging to create accreditation market, still support of regulatory is needed</a:t>
            </a:r>
            <a:r>
              <a:rPr lang="en-US" dirty="0" smtClean="0"/>
              <a:t>.</a:t>
            </a:r>
          </a:p>
          <a:p>
            <a:pPr>
              <a:buFont typeface="Wingdings" pitchFamily="2" charset="2"/>
              <a:buChar char="v"/>
            </a:pPr>
            <a:r>
              <a:rPr lang="en-US" dirty="0" smtClean="0"/>
              <a:t>Regulatory </a:t>
            </a:r>
            <a:r>
              <a:rPr lang="en-US" dirty="0"/>
              <a:t>shall accept and support the usefulness of accreditation because accreditation avoids the burden of rework by the regulatory and mitigates corruption in the regulatory process</a:t>
            </a:r>
            <a:r>
              <a:rPr lang="en-US" dirty="0" smtClean="0"/>
              <a:t>.</a:t>
            </a:r>
          </a:p>
          <a:p>
            <a:pPr>
              <a:buFont typeface="Wingdings" pitchFamily="2" charset="2"/>
              <a:buChar char="v"/>
            </a:pPr>
            <a:r>
              <a:rPr lang="en-US" dirty="0" smtClean="0"/>
              <a:t>Because </a:t>
            </a:r>
            <a:r>
              <a:rPr lang="en-US" dirty="0"/>
              <a:t>of limited scope of calibration service by NMIE the CABs were enforced to calibrate their measuring equipments outside the country that incurs high cost</a:t>
            </a:r>
            <a:r>
              <a:rPr lang="en-US" dirty="0" smtClean="0"/>
              <a:t>.</a:t>
            </a:r>
          </a:p>
          <a:p>
            <a:pPr>
              <a:buFont typeface="Wingdings" pitchFamily="2" charset="2"/>
              <a:buChar char="v"/>
            </a:pPr>
            <a:r>
              <a:rPr lang="en-US" dirty="0" smtClean="0"/>
              <a:t>No </a:t>
            </a:r>
            <a:r>
              <a:rPr lang="en-US" dirty="0"/>
              <a:t>certified reference material (CRM) and proficiency testing (PT) suppliers</a:t>
            </a:r>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Project management professional Association</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The association of Project Management(UK) is the chartered body of project practitioners</a:t>
            </a:r>
          </a:p>
          <a:p>
            <a:r>
              <a:rPr lang="en-US" dirty="0" smtClean="0"/>
              <a:t>The APM provides professional project management qualifications and exams for the people working in, or wanting to work in , the project management.</a:t>
            </a: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management associations</a:t>
            </a:r>
            <a:endParaRPr lang="en-US"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smtClean="0"/>
              <a:t>PMAs are the are setting and developing standards for people, projects programs portfolios and organizations.</a:t>
            </a:r>
          </a:p>
          <a:p>
            <a:r>
              <a:rPr lang="en-US" dirty="0" smtClean="0"/>
              <a:t>Project standards are the rules and conventions governing the way in which the project will be conducted. </a:t>
            </a:r>
          </a:p>
          <a:p>
            <a:r>
              <a:rPr lang="en-US" dirty="0" smtClean="0"/>
              <a:t>They may driven by organizational practices or projects unique requirements and may address any aspect of project from the technology that will be employed to the way in which meetings will be conducted and documented.</a:t>
            </a:r>
          </a:p>
          <a:p>
            <a:r>
              <a:rPr lang="en-US" dirty="0" smtClean="0"/>
              <a:t>In Ethiopia, there is an association of project management practitioners.</a:t>
            </a:r>
            <a:endParaRPr lang="en-US"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199"/>
            <a:ext cx="8229600" cy="1371601"/>
          </a:xfrm>
        </p:spPr>
        <p:style>
          <a:lnRef idx="0">
            <a:schemeClr val="accent1"/>
          </a:lnRef>
          <a:fillRef idx="3">
            <a:schemeClr val="accent1"/>
          </a:fillRef>
          <a:effectRef idx="3">
            <a:schemeClr val="accent1"/>
          </a:effectRef>
          <a:fontRef idx="minor">
            <a:schemeClr val="lt1"/>
          </a:fontRef>
        </p:style>
        <p:txBody>
          <a:bodyPr>
            <a:normAutofit/>
          </a:bodyPr>
          <a:lstStyle/>
          <a:p>
            <a:r>
              <a:rPr lang="en-US" sz="5400" dirty="0" smtClean="0"/>
              <a:t>End of the chapter</a:t>
            </a:r>
            <a:endParaRPr lang="en-US" sz="5400"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75</a:t>
            </a:fld>
            <a:endParaRPr lang="en-US"/>
          </a:p>
        </p:txBody>
      </p:sp>
    </p:spTree>
    <p:extLst>
      <p:ext uri="{BB962C8B-B14F-4D97-AF65-F5344CB8AC3E}">
        <p14:creationId xmlns="" xmlns:p14="http://schemas.microsoft.com/office/powerpoint/2010/main" val="111901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latin typeface="Bookman Old Style" pitchFamily="18" charset="0"/>
              </a:rPr>
              <a:t>ISO 9000 registration is rapidly becoming a must for any company that does business </a:t>
            </a:r>
            <a:r>
              <a:rPr lang="en-US" dirty="0" smtClean="0">
                <a:latin typeface="Bookman Old Style" pitchFamily="18" charset="0"/>
              </a:rPr>
              <a:t>in Europe</a:t>
            </a:r>
            <a:r>
              <a:rPr lang="en-US" dirty="0">
                <a:latin typeface="Bookman Old Style" pitchFamily="18" charset="0"/>
              </a:rPr>
              <a:t>. </a:t>
            </a:r>
            <a:endParaRPr lang="en-US" dirty="0" smtClean="0">
              <a:latin typeface="Bookman Old Style" pitchFamily="18" charset="0"/>
            </a:endParaRPr>
          </a:p>
          <a:p>
            <a:r>
              <a:rPr lang="en-US" dirty="0" smtClean="0">
                <a:latin typeface="Bookman Old Style" pitchFamily="18" charset="0"/>
              </a:rPr>
              <a:t>Many </a:t>
            </a:r>
            <a:r>
              <a:rPr lang="en-US" dirty="0">
                <a:latin typeface="Bookman Old Style" pitchFamily="18" charset="0"/>
              </a:rPr>
              <a:t>industrial companies require registration by their own suppliers. </a:t>
            </a:r>
            <a:endParaRPr lang="en-US" dirty="0" smtClean="0">
              <a:latin typeface="Bookman Old Style" pitchFamily="18" charset="0"/>
            </a:endParaRPr>
          </a:p>
          <a:p>
            <a:r>
              <a:rPr lang="en-US" dirty="0" smtClean="0">
                <a:latin typeface="Bookman Old Style" pitchFamily="18" charset="0"/>
              </a:rPr>
              <a:t>There </a:t>
            </a:r>
            <a:r>
              <a:rPr lang="en-US" dirty="0">
                <a:latin typeface="Bookman Old Style" pitchFamily="18" charset="0"/>
              </a:rPr>
              <a:t>is </a:t>
            </a:r>
            <a:r>
              <a:rPr lang="en-US" dirty="0" smtClean="0">
                <a:latin typeface="Bookman Old Style" pitchFamily="18" charset="0"/>
              </a:rPr>
              <a:t>a growing </a:t>
            </a:r>
            <a:r>
              <a:rPr lang="en-US" dirty="0">
                <a:latin typeface="Bookman Old Style" pitchFamily="18" charset="0"/>
              </a:rPr>
              <a:t>trend toward universal acceptance of ISO 9000 as an international standard.</a:t>
            </a:r>
          </a:p>
        </p:txBody>
      </p:sp>
    </p:spTree>
    <p:extLst>
      <p:ext uri="{BB962C8B-B14F-4D97-AF65-F5344CB8AC3E}">
        <p14:creationId xmlns="" xmlns:p14="http://schemas.microsoft.com/office/powerpoint/2010/main" val="2988187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b="1" dirty="0" smtClean="0">
                <a:solidFill>
                  <a:schemeClr val="accent1">
                    <a:lumMod val="75000"/>
                  </a:schemeClr>
                </a:solidFill>
              </a:rPr>
              <a:t>Structure of ISO</a:t>
            </a:r>
            <a:br>
              <a:rPr lang="en-US" b="1" dirty="0" smtClean="0">
                <a:solidFill>
                  <a:schemeClr val="accent1">
                    <a:lumMod val="75000"/>
                  </a:schemeClr>
                </a:solidFill>
              </a:rPr>
            </a:br>
            <a:endParaRPr lang="en-US" b="1" dirty="0">
              <a:solidFill>
                <a:schemeClr val="accent1">
                  <a:lumMod val="75000"/>
                </a:schemeClr>
              </a:solidFill>
            </a:endParaRPr>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r>
              <a:rPr lang="en-US" dirty="0" smtClean="0"/>
              <a:t>ISO </a:t>
            </a:r>
            <a:r>
              <a:rPr lang="en-US" dirty="0"/>
              <a:t>is a voluntary organization whose members are recognized authorities on standards, each one representing one country. Members meet annually at a </a:t>
            </a:r>
            <a:r>
              <a:rPr lang="en-US" b="1" dirty="0"/>
              <a:t>General Assembly </a:t>
            </a:r>
            <a:r>
              <a:rPr lang="en-US" dirty="0"/>
              <a:t>to discuss the strategic objectives of ISO. The organization is coordinated by a central secretariat based in </a:t>
            </a:r>
            <a:r>
              <a:rPr lang="en-US" b="1" dirty="0" smtClean="0"/>
              <a:t>Geneva</a:t>
            </a:r>
            <a:r>
              <a:rPr lang="en-US" b="1" dirty="0"/>
              <a:t>.</a:t>
            </a:r>
          </a:p>
          <a:p>
            <a:r>
              <a:rPr lang="en-US" dirty="0"/>
              <a:t>A council with a rotating membership of </a:t>
            </a:r>
            <a:r>
              <a:rPr lang="en-US" b="1" dirty="0"/>
              <a:t>20</a:t>
            </a:r>
            <a:r>
              <a:rPr lang="en-US" dirty="0"/>
              <a:t> member bodies provides guidance and governance, including setting the annual budget of the central secretariat</a:t>
            </a:r>
            <a:r>
              <a:rPr lang="en-US" dirty="0" smtClean="0"/>
              <a:t>.</a:t>
            </a:r>
            <a:endParaRPr lang="en-US" dirty="0"/>
          </a:p>
          <a:p>
            <a:r>
              <a:rPr lang="en-US" dirty="0"/>
              <a:t>The technical management board is responsible for more than </a:t>
            </a:r>
            <a:r>
              <a:rPr lang="en-US" b="1" dirty="0"/>
              <a:t>250</a:t>
            </a:r>
            <a:r>
              <a:rPr lang="en-US" dirty="0"/>
              <a:t> </a:t>
            </a:r>
            <a:r>
              <a:rPr lang="en-US" b="1" dirty="0"/>
              <a:t>technical committees</a:t>
            </a:r>
            <a:r>
              <a:rPr lang="en-US" dirty="0"/>
              <a:t>, who develop the ISO standards</a:t>
            </a:r>
            <a:r>
              <a:rPr lang="en-US" dirty="0" smtClean="0"/>
              <a:t>.</a:t>
            </a:r>
          </a:p>
          <a:p>
            <a:r>
              <a:rPr lang="en-US" b="1" dirty="0" smtClean="0"/>
              <a:t>Joint </a:t>
            </a:r>
            <a:r>
              <a:rPr lang="en-US" b="1" dirty="0"/>
              <a:t>technical </a:t>
            </a:r>
            <a:r>
              <a:rPr lang="en-US" b="1" dirty="0" smtClean="0"/>
              <a:t>committee(JTC) </a:t>
            </a:r>
            <a:r>
              <a:rPr lang="en-US" b="1" dirty="0"/>
              <a:t>with IEC for information technology </a:t>
            </a:r>
            <a:r>
              <a:rPr lang="en-US" b="1" dirty="0" smtClean="0"/>
              <a:t>standards</a:t>
            </a:r>
            <a:endParaRPr lang="en-US" b="1" dirty="0"/>
          </a:p>
        </p:txBody>
      </p:sp>
      <p:sp>
        <p:nvSpPr>
          <p:cNvPr id="4" name="Slide Number Placeholder 3"/>
          <p:cNvSpPr>
            <a:spLocks noGrp="1"/>
          </p:cNvSpPr>
          <p:nvPr>
            <p:ph type="sldNum" sz="quarter" idx="12"/>
          </p:nvPr>
        </p:nvSpPr>
        <p:spPr/>
        <p:txBody>
          <a:bodyPr/>
          <a:lstStyle/>
          <a:p>
            <a:fld id="{0E4F21E3-C163-4CFD-834B-0BD8A2817DB7}"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5475</Words>
  <Application>Microsoft Office PowerPoint</Application>
  <PresentationFormat>On-screen Show (4:3)</PresentationFormat>
  <Paragraphs>409</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 CHAPTER III  </vt:lpstr>
      <vt:lpstr>Chapter Objectives</vt:lpstr>
      <vt:lpstr> What is a standard? </vt:lpstr>
      <vt:lpstr>History of ISO</vt:lpstr>
      <vt:lpstr>Slide 5</vt:lpstr>
      <vt:lpstr>Slide 6</vt:lpstr>
      <vt:lpstr>Slide 7</vt:lpstr>
      <vt:lpstr>Slide 8</vt:lpstr>
      <vt:lpstr> Structure of ISO </vt:lpstr>
      <vt:lpstr>Slide 10</vt:lpstr>
      <vt:lpstr> Membership </vt:lpstr>
      <vt:lpstr> Financing </vt:lpstr>
      <vt:lpstr> How are ISO standards developed? </vt:lpstr>
      <vt:lpstr>Slide 14</vt:lpstr>
      <vt:lpstr>Slide 15</vt:lpstr>
      <vt:lpstr>POPULAR ISO FAMILIES</vt:lpstr>
      <vt:lpstr>Slide 17</vt:lpstr>
      <vt:lpstr>Slide 18</vt:lpstr>
      <vt:lpstr>Slide 19</vt:lpstr>
      <vt:lpstr>Slide 20</vt:lpstr>
      <vt:lpstr> </vt:lpstr>
      <vt:lpstr>Slide 22</vt:lpstr>
      <vt:lpstr>WHY IS ISO 9001 SO POPULAR? </vt:lpstr>
      <vt:lpstr>Sections in ISO-9001</vt:lpstr>
      <vt:lpstr>Slide 25</vt:lpstr>
      <vt:lpstr>Slide 26</vt:lpstr>
      <vt:lpstr>Slide 27</vt:lpstr>
      <vt:lpstr>Slide 28</vt:lpstr>
      <vt:lpstr> What is ISO Certification? </vt:lpstr>
      <vt:lpstr>Slide 30</vt:lpstr>
      <vt:lpstr>Slide 31</vt:lpstr>
      <vt:lpstr>ISO certification steps</vt:lpstr>
      <vt:lpstr>Slide 33</vt:lpstr>
      <vt:lpstr>Slide 34</vt:lpstr>
      <vt:lpstr>Slide 35</vt:lpstr>
      <vt:lpstr>Slide 36</vt:lpstr>
      <vt:lpstr>Slide 37</vt:lpstr>
      <vt:lpstr>Slide 38</vt:lpstr>
      <vt:lpstr>Documents and policies for ISO</vt:lpstr>
      <vt:lpstr>DOCUMENTATION REQUIREMENTS </vt:lpstr>
      <vt:lpstr>Who is ISO 9001 for?</vt:lpstr>
      <vt:lpstr> Why was ISO 9001 revised? </vt:lpstr>
      <vt:lpstr> What benefits does the new version bring? </vt:lpstr>
      <vt:lpstr>Being certified to ISO 9001 Mandatory?</vt:lpstr>
      <vt:lpstr> Examples of success with ISO 9001 </vt:lpstr>
      <vt:lpstr>Sénégalaise Des Eaux</vt:lpstr>
      <vt:lpstr>Baltika Breweries</vt:lpstr>
      <vt:lpstr>Benefits and Drawbacks of ISO Certification</vt:lpstr>
      <vt:lpstr> Strengths/Why Become Certified </vt:lpstr>
      <vt:lpstr>Slide 50</vt:lpstr>
      <vt:lpstr> Other additional Benefits of ISO Standards </vt:lpstr>
      <vt:lpstr>Slide 52</vt:lpstr>
      <vt:lpstr> Weaknesses/Drawbacks ISO Certification </vt:lpstr>
      <vt:lpstr>Slide 54</vt:lpstr>
      <vt:lpstr>Slide 55</vt:lpstr>
      <vt:lpstr>Slide 56</vt:lpstr>
      <vt:lpstr> Regional standards </vt:lpstr>
      <vt:lpstr>National standards</vt:lpstr>
      <vt:lpstr>Slide 59</vt:lpstr>
      <vt:lpstr>Organization’s standards</vt:lpstr>
      <vt:lpstr> Ethiopian National Accreditation Office </vt:lpstr>
      <vt:lpstr> ENAO Establishment </vt:lpstr>
      <vt:lpstr>ENAO’s Vision, Mission &amp; Values: </vt:lpstr>
      <vt:lpstr>Objectives in the strategy</vt:lpstr>
      <vt:lpstr> Strategy Roadmap </vt:lpstr>
      <vt:lpstr>Major Activities of ENAO</vt:lpstr>
      <vt:lpstr>Slide 67</vt:lpstr>
      <vt:lpstr>Slide 68</vt:lpstr>
      <vt:lpstr>Slide 69</vt:lpstr>
      <vt:lpstr>Slide 70</vt:lpstr>
      <vt:lpstr>Slide 71</vt:lpstr>
      <vt:lpstr>Challenges </vt:lpstr>
      <vt:lpstr>Project management professional Association</vt:lpstr>
      <vt:lpstr>Project management associations</vt:lpstr>
      <vt:lpstr>Slide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III</dc:title>
  <dc:creator>Digital Library</dc:creator>
  <cp:lastModifiedBy>Digital Library</cp:lastModifiedBy>
  <cp:revision>90</cp:revision>
  <dcterms:created xsi:type="dcterms:W3CDTF">2021-10-30T10:16:56Z</dcterms:created>
  <dcterms:modified xsi:type="dcterms:W3CDTF">2021-10-31T03:12:06Z</dcterms:modified>
</cp:coreProperties>
</file>